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39737-3200-449B-87CF-A473A8BDD8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F15CB9-E3BB-4951-A494-2AC4DCEDBDB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Situación</a:t>
          </a:r>
          <a:endParaRPr lang="en-US"/>
        </a:p>
      </dgm:t>
    </dgm:pt>
    <dgm:pt modelId="{6C75D566-A86E-4D92-A6F3-33BA45440CE8}" type="parTrans" cxnId="{A206912F-DEDE-4612-A476-F7CBA1B6FFAD}">
      <dgm:prSet/>
      <dgm:spPr/>
      <dgm:t>
        <a:bodyPr/>
        <a:lstStyle/>
        <a:p>
          <a:endParaRPr lang="en-US"/>
        </a:p>
      </dgm:t>
    </dgm:pt>
    <dgm:pt modelId="{314AE550-4F51-4BCC-9577-44BC872BFEBD}" type="sibTrans" cxnId="{A206912F-DEDE-4612-A476-F7CBA1B6FFAD}">
      <dgm:prSet/>
      <dgm:spPr/>
      <dgm:t>
        <a:bodyPr/>
        <a:lstStyle/>
        <a:p>
          <a:endParaRPr lang="en-US"/>
        </a:p>
      </dgm:t>
    </dgm:pt>
    <dgm:pt modelId="{73073FA1-9FED-412E-8175-2332F16CCF3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 Tipo de colegio:  Privado </a:t>
          </a:r>
          <a:endParaRPr lang="en-US" dirty="0"/>
        </a:p>
      </dgm:t>
    </dgm:pt>
    <dgm:pt modelId="{19E4ECF2-A621-4079-8F1C-80F10C5D3B7E}" type="parTrans" cxnId="{72754F18-7A0D-4ACB-B1CF-14B624259ACD}">
      <dgm:prSet/>
      <dgm:spPr/>
      <dgm:t>
        <a:bodyPr/>
        <a:lstStyle/>
        <a:p>
          <a:endParaRPr lang="en-US"/>
        </a:p>
      </dgm:t>
    </dgm:pt>
    <dgm:pt modelId="{9695CC06-92C8-4457-AE15-4C281E327D96}" type="sibTrans" cxnId="{72754F18-7A0D-4ACB-B1CF-14B624259ACD}">
      <dgm:prSet/>
      <dgm:spPr/>
      <dgm:t>
        <a:bodyPr/>
        <a:lstStyle/>
        <a:p>
          <a:endParaRPr lang="en-US"/>
        </a:p>
      </dgm:t>
    </dgm:pt>
    <dgm:pt modelId="{1BF1CAE2-8C69-44D3-A170-A727001AA7C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Número y tipo de alumnado</a:t>
          </a:r>
          <a:endParaRPr lang="en-US" dirty="0"/>
        </a:p>
      </dgm:t>
    </dgm:pt>
    <dgm:pt modelId="{6761CA77-ED7E-47A2-8E77-73B6BDF7A286}" type="parTrans" cxnId="{C641BC88-C80B-483D-871E-F675A8B82DD5}">
      <dgm:prSet/>
      <dgm:spPr/>
      <dgm:t>
        <a:bodyPr/>
        <a:lstStyle/>
        <a:p>
          <a:endParaRPr lang="en-US"/>
        </a:p>
      </dgm:t>
    </dgm:pt>
    <dgm:pt modelId="{8EC7B571-F592-4919-861E-647C0F38CA67}" type="sibTrans" cxnId="{C641BC88-C80B-483D-871E-F675A8B82DD5}">
      <dgm:prSet/>
      <dgm:spPr/>
      <dgm:t>
        <a:bodyPr/>
        <a:lstStyle/>
        <a:p>
          <a:endParaRPr lang="en-US"/>
        </a:p>
      </dgm:t>
    </dgm:pt>
    <dgm:pt modelId="{2A845DA7-D925-4906-B9D7-D9BAF4BAAD3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Número de profesores</a:t>
          </a:r>
          <a:endParaRPr lang="en-US"/>
        </a:p>
      </dgm:t>
    </dgm:pt>
    <dgm:pt modelId="{05696E48-DA03-482F-B909-4782545BFA24}" type="parTrans" cxnId="{9F24E81C-C2C4-47BC-B3E3-1F95E844BBAF}">
      <dgm:prSet/>
      <dgm:spPr/>
      <dgm:t>
        <a:bodyPr/>
        <a:lstStyle/>
        <a:p>
          <a:endParaRPr lang="en-US"/>
        </a:p>
      </dgm:t>
    </dgm:pt>
    <dgm:pt modelId="{37AE4C0B-227B-4118-AAD6-DD921590E025}" type="sibTrans" cxnId="{9F24E81C-C2C4-47BC-B3E3-1F95E844BBAF}">
      <dgm:prSet/>
      <dgm:spPr/>
      <dgm:t>
        <a:bodyPr/>
        <a:lstStyle/>
        <a:p>
          <a:endParaRPr lang="en-US"/>
        </a:p>
      </dgm:t>
    </dgm:pt>
    <dgm:pt modelId="{F56BCDFD-9866-4AE7-8C06-24C8364B52D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Actividades Internacionales</a:t>
          </a:r>
          <a:endParaRPr lang="en-US"/>
        </a:p>
      </dgm:t>
    </dgm:pt>
    <dgm:pt modelId="{0571D370-6B37-4DAA-8BF2-AA5F2C996F1A}" type="parTrans" cxnId="{7C72C1AC-9319-4973-A4EF-8D0DC7C637FD}">
      <dgm:prSet/>
      <dgm:spPr/>
      <dgm:t>
        <a:bodyPr/>
        <a:lstStyle/>
        <a:p>
          <a:endParaRPr lang="en-US"/>
        </a:p>
      </dgm:t>
    </dgm:pt>
    <dgm:pt modelId="{A23CBD8B-FBC8-4CFD-95E7-A680025386C8}" type="sibTrans" cxnId="{7C72C1AC-9319-4973-A4EF-8D0DC7C637FD}">
      <dgm:prSet/>
      <dgm:spPr/>
      <dgm:t>
        <a:bodyPr/>
        <a:lstStyle/>
        <a:p>
          <a:endParaRPr lang="en-US"/>
        </a:p>
      </dgm:t>
    </dgm:pt>
    <dgm:pt modelId="{6B97DBA7-C686-4BD7-AFAF-738C1CB24D4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Metodología</a:t>
          </a:r>
          <a:endParaRPr lang="en-US"/>
        </a:p>
      </dgm:t>
    </dgm:pt>
    <dgm:pt modelId="{09D13B37-2D4B-4B6F-BE8C-2378E56C89D6}" type="parTrans" cxnId="{8D0438EB-EE51-4030-B667-7ABFECEA3D7F}">
      <dgm:prSet/>
      <dgm:spPr/>
      <dgm:t>
        <a:bodyPr/>
        <a:lstStyle/>
        <a:p>
          <a:endParaRPr lang="en-US"/>
        </a:p>
      </dgm:t>
    </dgm:pt>
    <dgm:pt modelId="{0DB8A098-D6C3-4A4F-9130-CEAF223767B4}" type="sibTrans" cxnId="{8D0438EB-EE51-4030-B667-7ABFECEA3D7F}">
      <dgm:prSet/>
      <dgm:spPr/>
      <dgm:t>
        <a:bodyPr/>
        <a:lstStyle/>
        <a:p>
          <a:endParaRPr lang="en-US"/>
        </a:p>
      </dgm:t>
    </dgm:pt>
    <dgm:pt modelId="{89120141-C6AC-4932-8DD9-D777FB8B4AB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Apoyo a alumnado con dificultades</a:t>
          </a:r>
          <a:endParaRPr lang="en-US"/>
        </a:p>
      </dgm:t>
    </dgm:pt>
    <dgm:pt modelId="{EAC50689-D96B-48C9-9BBE-2DB994F1C739}" type="parTrans" cxnId="{36021977-79BB-407A-9F97-38EDD44F2C3C}">
      <dgm:prSet/>
      <dgm:spPr/>
      <dgm:t>
        <a:bodyPr/>
        <a:lstStyle/>
        <a:p>
          <a:endParaRPr lang="en-US"/>
        </a:p>
      </dgm:t>
    </dgm:pt>
    <dgm:pt modelId="{50704FE7-56A7-45AD-B142-ADD29AFC83FA}" type="sibTrans" cxnId="{36021977-79BB-407A-9F97-38EDD44F2C3C}">
      <dgm:prSet/>
      <dgm:spPr/>
      <dgm:t>
        <a:bodyPr/>
        <a:lstStyle/>
        <a:p>
          <a:endParaRPr lang="en-US"/>
        </a:p>
      </dgm:t>
    </dgm:pt>
    <dgm:pt modelId="{38B00C5B-C609-4DB1-A51C-EED1FE98D4E8}" type="pres">
      <dgm:prSet presAssocID="{4B839737-3200-449B-87CF-A473A8BDD85E}" presName="root" presStyleCnt="0">
        <dgm:presLayoutVars>
          <dgm:dir/>
          <dgm:resizeHandles val="exact"/>
        </dgm:presLayoutVars>
      </dgm:prSet>
      <dgm:spPr/>
    </dgm:pt>
    <dgm:pt modelId="{00C23794-68F7-46A2-ABA5-016AB0BFC36F}" type="pres">
      <dgm:prSet presAssocID="{62F15CB9-E3BB-4951-A494-2AC4DCEDBDBA}" presName="compNode" presStyleCnt="0"/>
      <dgm:spPr/>
    </dgm:pt>
    <dgm:pt modelId="{47E5C1C2-D44C-4A8B-89D2-86CBFA759055}" type="pres">
      <dgm:prSet presAssocID="{62F15CB9-E3BB-4951-A494-2AC4DCEDBDBA}" presName="bgRect" presStyleLbl="bgShp" presStyleIdx="0" presStyleCnt="7"/>
      <dgm:spPr/>
    </dgm:pt>
    <dgm:pt modelId="{AFB48532-A3C5-4284-9F9A-09F7C65F025C}" type="pres">
      <dgm:prSet presAssocID="{62F15CB9-E3BB-4951-A494-2AC4DCEDBDB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17D36D-74D2-4407-AC7D-3DBF663CCE24}" type="pres">
      <dgm:prSet presAssocID="{62F15CB9-E3BB-4951-A494-2AC4DCEDBDBA}" presName="spaceRect" presStyleCnt="0"/>
      <dgm:spPr/>
    </dgm:pt>
    <dgm:pt modelId="{BDE1F3E8-D55E-42C2-A160-0877E54DF446}" type="pres">
      <dgm:prSet presAssocID="{62F15CB9-E3BB-4951-A494-2AC4DCEDBDBA}" presName="parTx" presStyleLbl="revTx" presStyleIdx="0" presStyleCnt="7">
        <dgm:presLayoutVars>
          <dgm:chMax val="0"/>
          <dgm:chPref val="0"/>
        </dgm:presLayoutVars>
      </dgm:prSet>
      <dgm:spPr/>
    </dgm:pt>
    <dgm:pt modelId="{F973F94E-FBC1-4FD9-9F0E-8ACC044E856B}" type="pres">
      <dgm:prSet presAssocID="{314AE550-4F51-4BCC-9577-44BC872BFEBD}" presName="sibTrans" presStyleCnt="0"/>
      <dgm:spPr/>
    </dgm:pt>
    <dgm:pt modelId="{8CDECCD3-0B3F-4219-9BDF-BBAB5BF65CB8}" type="pres">
      <dgm:prSet presAssocID="{73073FA1-9FED-412E-8175-2332F16CCF3D}" presName="compNode" presStyleCnt="0"/>
      <dgm:spPr/>
    </dgm:pt>
    <dgm:pt modelId="{A71E68F5-624C-413E-AC99-9FCB9150AE25}" type="pres">
      <dgm:prSet presAssocID="{73073FA1-9FED-412E-8175-2332F16CCF3D}" presName="bgRect" presStyleLbl="bgShp" presStyleIdx="1" presStyleCnt="7"/>
      <dgm:spPr/>
    </dgm:pt>
    <dgm:pt modelId="{F064645D-6CEC-4DD8-8039-F5AF32A77727}" type="pres">
      <dgm:prSet presAssocID="{73073FA1-9FED-412E-8175-2332F16CCF3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4FE9709-162C-4E5C-A50F-37D751A0525B}" type="pres">
      <dgm:prSet presAssocID="{73073FA1-9FED-412E-8175-2332F16CCF3D}" presName="spaceRect" presStyleCnt="0"/>
      <dgm:spPr/>
    </dgm:pt>
    <dgm:pt modelId="{0F924BE2-E70E-4A31-AD88-47518A5BFD2C}" type="pres">
      <dgm:prSet presAssocID="{73073FA1-9FED-412E-8175-2332F16CCF3D}" presName="parTx" presStyleLbl="revTx" presStyleIdx="1" presStyleCnt="7">
        <dgm:presLayoutVars>
          <dgm:chMax val="0"/>
          <dgm:chPref val="0"/>
        </dgm:presLayoutVars>
      </dgm:prSet>
      <dgm:spPr/>
    </dgm:pt>
    <dgm:pt modelId="{B60E3658-49F1-43D7-BE0B-F5BD493633A1}" type="pres">
      <dgm:prSet presAssocID="{9695CC06-92C8-4457-AE15-4C281E327D96}" presName="sibTrans" presStyleCnt="0"/>
      <dgm:spPr/>
    </dgm:pt>
    <dgm:pt modelId="{CCA23C97-0DCA-4C2F-8DB5-6F7E3711062A}" type="pres">
      <dgm:prSet presAssocID="{1BF1CAE2-8C69-44D3-A170-A727001AA7C6}" presName="compNode" presStyleCnt="0"/>
      <dgm:spPr/>
    </dgm:pt>
    <dgm:pt modelId="{88F2946D-EDD5-43DE-B69C-79E9925858AB}" type="pres">
      <dgm:prSet presAssocID="{1BF1CAE2-8C69-44D3-A170-A727001AA7C6}" presName="bgRect" presStyleLbl="bgShp" presStyleIdx="2" presStyleCnt="7"/>
      <dgm:spPr/>
    </dgm:pt>
    <dgm:pt modelId="{351858D6-E9BC-49FC-A458-91614A5A5C9F}" type="pres">
      <dgm:prSet presAssocID="{1BF1CAE2-8C69-44D3-A170-A727001AA7C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E66D261C-E85C-47ED-ADE8-0E024A98E7FD}" type="pres">
      <dgm:prSet presAssocID="{1BF1CAE2-8C69-44D3-A170-A727001AA7C6}" presName="spaceRect" presStyleCnt="0"/>
      <dgm:spPr/>
    </dgm:pt>
    <dgm:pt modelId="{AFE2804D-86A3-4085-BA42-6FA090AE9017}" type="pres">
      <dgm:prSet presAssocID="{1BF1CAE2-8C69-44D3-A170-A727001AA7C6}" presName="parTx" presStyleLbl="revTx" presStyleIdx="2" presStyleCnt="7">
        <dgm:presLayoutVars>
          <dgm:chMax val="0"/>
          <dgm:chPref val="0"/>
        </dgm:presLayoutVars>
      </dgm:prSet>
      <dgm:spPr/>
    </dgm:pt>
    <dgm:pt modelId="{59095593-0AA8-4A4E-A80A-0E0D61EB8642}" type="pres">
      <dgm:prSet presAssocID="{8EC7B571-F592-4919-861E-647C0F38CA67}" presName="sibTrans" presStyleCnt="0"/>
      <dgm:spPr/>
    </dgm:pt>
    <dgm:pt modelId="{C71EBC35-213D-4EB1-8D71-727DD38F4845}" type="pres">
      <dgm:prSet presAssocID="{2A845DA7-D925-4906-B9D7-D9BAF4BAAD3D}" presName="compNode" presStyleCnt="0"/>
      <dgm:spPr/>
    </dgm:pt>
    <dgm:pt modelId="{A072747A-56D3-45B8-85EF-80CC4BC873E6}" type="pres">
      <dgm:prSet presAssocID="{2A845DA7-D925-4906-B9D7-D9BAF4BAAD3D}" presName="bgRect" presStyleLbl="bgShp" presStyleIdx="3" presStyleCnt="7"/>
      <dgm:spPr/>
    </dgm:pt>
    <dgm:pt modelId="{0145C488-9ABF-48C8-8165-A31B2A64F19B}" type="pres">
      <dgm:prSet presAssocID="{2A845DA7-D925-4906-B9D7-D9BAF4BAAD3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A1361AE-0410-426D-8647-1C0B19716FD1}" type="pres">
      <dgm:prSet presAssocID="{2A845DA7-D925-4906-B9D7-D9BAF4BAAD3D}" presName="spaceRect" presStyleCnt="0"/>
      <dgm:spPr/>
    </dgm:pt>
    <dgm:pt modelId="{123B5C25-32B1-4EF1-ABBB-7CCF22386BF3}" type="pres">
      <dgm:prSet presAssocID="{2A845DA7-D925-4906-B9D7-D9BAF4BAAD3D}" presName="parTx" presStyleLbl="revTx" presStyleIdx="3" presStyleCnt="7">
        <dgm:presLayoutVars>
          <dgm:chMax val="0"/>
          <dgm:chPref val="0"/>
        </dgm:presLayoutVars>
      </dgm:prSet>
      <dgm:spPr/>
    </dgm:pt>
    <dgm:pt modelId="{2775FCAE-503A-44F8-9580-601663CC9BF6}" type="pres">
      <dgm:prSet presAssocID="{37AE4C0B-227B-4118-AAD6-DD921590E025}" presName="sibTrans" presStyleCnt="0"/>
      <dgm:spPr/>
    </dgm:pt>
    <dgm:pt modelId="{2CAD43E6-B3B6-48D9-A926-54E976F09C8E}" type="pres">
      <dgm:prSet presAssocID="{F56BCDFD-9866-4AE7-8C06-24C8364B52DA}" presName="compNode" presStyleCnt="0"/>
      <dgm:spPr/>
    </dgm:pt>
    <dgm:pt modelId="{F2D3E339-7863-4907-8298-D2CE7725F51A}" type="pres">
      <dgm:prSet presAssocID="{F56BCDFD-9866-4AE7-8C06-24C8364B52DA}" presName="bgRect" presStyleLbl="bgShp" presStyleIdx="4" presStyleCnt="7"/>
      <dgm:spPr/>
    </dgm:pt>
    <dgm:pt modelId="{B5B67DF5-8787-4474-938E-299005278B7F}" type="pres">
      <dgm:prSet presAssocID="{F56BCDFD-9866-4AE7-8C06-24C8364B52D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253B4DB-BF34-479F-BE35-546D0FE16C52}" type="pres">
      <dgm:prSet presAssocID="{F56BCDFD-9866-4AE7-8C06-24C8364B52DA}" presName="spaceRect" presStyleCnt="0"/>
      <dgm:spPr/>
    </dgm:pt>
    <dgm:pt modelId="{F62DC6D4-A27E-4DF2-8802-77BFE416406F}" type="pres">
      <dgm:prSet presAssocID="{F56BCDFD-9866-4AE7-8C06-24C8364B52DA}" presName="parTx" presStyleLbl="revTx" presStyleIdx="4" presStyleCnt="7">
        <dgm:presLayoutVars>
          <dgm:chMax val="0"/>
          <dgm:chPref val="0"/>
        </dgm:presLayoutVars>
      </dgm:prSet>
      <dgm:spPr/>
    </dgm:pt>
    <dgm:pt modelId="{3A44DA79-7E38-430B-883D-16C4DD04FBF6}" type="pres">
      <dgm:prSet presAssocID="{A23CBD8B-FBC8-4CFD-95E7-A680025386C8}" presName="sibTrans" presStyleCnt="0"/>
      <dgm:spPr/>
    </dgm:pt>
    <dgm:pt modelId="{8FC69233-4CEB-45AF-95A2-0DFF9EC879B4}" type="pres">
      <dgm:prSet presAssocID="{6B97DBA7-C686-4BD7-AFAF-738C1CB24D49}" presName="compNode" presStyleCnt="0"/>
      <dgm:spPr/>
    </dgm:pt>
    <dgm:pt modelId="{16DB06DF-6BF1-4B73-BF8F-EB43B6A4CBE4}" type="pres">
      <dgm:prSet presAssocID="{6B97DBA7-C686-4BD7-AFAF-738C1CB24D49}" presName="bgRect" presStyleLbl="bgShp" presStyleIdx="5" presStyleCnt="7"/>
      <dgm:spPr/>
    </dgm:pt>
    <dgm:pt modelId="{F7ADCA99-505E-4485-BFC9-8A529DD2D127}" type="pres">
      <dgm:prSet presAssocID="{6B97DBA7-C686-4BD7-AFAF-738C1CB24D4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54495F2-530C-41DF-8581-E818BECCA7D3}" type="pres">
      <dgm:prSet presAssocID="{6B97DBA7-C686-4BD7-AFAF-738C1CB24D49}" presName="spaceRect" presStyleCnt="0"/>
      <dgm:spPr/>
    </dgm:pt>
    <dgm:pt modelId="{D401491A-91AA-415F-85F8-B6DEA37E373B}" type="pres">
      <dgm:prSet presAssocID="{6B97DBA7-C686-4BD7-AFAF-738C1CB24D49}" presName="parTx" presStyleLbl="revTx" presStyleIdx="5" presStyleCnt="7">
        <dgm:presLayoutVars>
          <dgm:chMax val="0"/>
          <dgm:chPref val="0"/>
        </dgm:presLayoutVars>
      </dgm:prSet>
      <dgm:spPr/>
    </dgm:pt>
    <dgm:pt modelId="{3D38F1B4-7976-4F8D-BB76-9AE1B0D24E31}" type="pres">
      <dgm:prSet presAssocID="{0DB8A098-D6C3-4A4F-9130-CEAF223767B4}" presName="sibTrans" presStyleCnt="0"/>
      <dgm:spPr/>
    </dgm:pt>
    <dgm:pt modelId="{14D9CC97-CB87-43DB-A54C-B6FF90F4AA1F}" type="pres">
      <dgm:prSet presAssocID="{89120141-C6AC-4932-8DD9-D777FB8B4AB2}" presName="compNode" presStyleCnt="0"/>
      <dgm:spPr/>
    </dgm:pt>
    <dgm:pt modelId="{5EE9506F-FCA3-4685-8A20-68D88A8FE30D}" type="pres">
      <dgm:prSet presAssocID="{89120141-C6AC-4932-8DD9-D777FB8B4AB2}" presName="bgRect" presStyleLbl="bgShp" presStyleIdx="6" presStyleCnt="7"/>
      <dgm:spPr/>
    </dgm:pt>
    <dgm:pt modelId="{D622D089-21DA-48D3-A57F-82F0E4F1CB39}" type="pres">
      <dgm:prSet presAssocID="{89120141-C6AC-4932-8DD9-D777FB8B4AB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6979AE04-B778-4D3B-8A1D-FE9E2DAA8AB6}" type="pres">
      <dgm:prSet presAssocID="{89120141-C6AC-4932-8DD9-D777FB8B4AB2}" presName="spaceRect" presStyleCnt="0"/>
      <dgm:spPr/>
    </dgm:pt>
    <dgm:pt modelId="{2E3A25BD-4421-4CE5-8730-CCB56EC1964E}" type="pres">
      <dgm:prSet presAssocID="{89120141-C6AC-4932-8DD9-D777FB8B4AB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E417307-8C47-4CB7-B69A-CBBB6F8F1FA8}" type="presOf" srcId="{4B839737-3200-449B-87CF-A473A8BDD85E}" destId="{38B00C5B-C609-4DB1-A51C-EED1FE98D4E8}" srcOrd="0" destOrd="0" presId="urn:microsoft.com/office/officeart/2018/2/layout/IconVerticalSolidList"/>
    <dgm:cxn modelId="{72754F18-7A0D-4ACB-B1CF-14B624259ACD}" srcId="{4B839737-3200-449B-87CF-A473A8BDD85E}" destId="{73073FA1-9FED-412E-8175-2332F16CCF3D}" srcOrd="1" destOrd="0" parTransId="{19E4ECF2-A621-4079-8F1C-80F10C5D3B7E}" sibTransId="{9695CC06-92C8-4457-AE15-4C281E327D96}"/>
    <dgm:cxn modelId="{9F24E81C-C2C4-47BC-B3E3-1F95E844BBAF}" srcId="{4B839737-3200-449B-87CF-A473A8BDD85E}" destId="{2A845DA7-D925-4906-B9D7-D9BAF4BAAD3D}" srcOrd="3" destOrd="0" parTransId="{05696E48-DA03-482F-B909-4782545BFA24}" sibTransId="{37AE4C0B-227B-4118-AAD6-DD921590E025}"/>
    <dgm:cxn modelId="{A206912F-DEDE-4612-A476-F7CBA1B6FFAD}" srcId="{4B839737-3200-449B-87CF-A473A8BDD85E}" destId="{62F15CB9-E3BB-4951-A494-2AC4DCEDBDBA}" srcOrd="0" destOrd="0" parTransId="{6C75D566-A86E-4D92-A6F3-33BA45440CE8}" sibTransId="{314AE550-4F51-4BCC-9577-44BC872BFEBD}"/>
    <dgm:cxn modelId="{D1EBC034-9BE0-4CBA-9D1F-8877A224A649}" type="presOf" srcId="{F56BCDFD-9866-4AE7-8C06-24C8364B52DA}" destId="{F62DC6D4-A27E-4DF2-8802-77BFE416406F}" srcOrd="0" destOrd="0" presId="urn:microsoft.com/office/officeart/2018/2/layout/IconVerticalSolidList"/>
    <dgm:cxn modelId="{6B72B937-32FE-4B4B-A215-486E3AF2AE87}" type="presOf" srcId="{1BF1CAE2-8C69-44D3-A170-A727001AA7C6}" destId="{AFE2804D-86A3-4085-BA42-6FA090AE9017}" srcOrd="0" destOrd="0" presId="urn:microsoft.com/office/officeart/2018/2/layout/IconVerticalSolidList"/>
    <dgm:cxn modelId="{09858D75-6E88-4D24-870E-21711EB91013}" type="presOf" srcId="{73073FA1-9FED-412E-8175-2332F16CCF3D}" destId="{0F924BE2-E70E-4A31-AD88-47518A5BFD2C}" srcOrd="0" destOrd="0" presId="urn:microsoft.com/office/officeart/2018/2/layout/IconVerticalSolidList"/>
    <dgm:cxn modelId="{36021977-79BB-407A-9F97-38EDD44F2C3C}" srcId="{4B839737-3200-449B-87CF-A473A8BDD85E}" destId="{89120141-C6AC-4932-8DD9-D777FB8B4AB2}" srcOrd="6" destOrd="0" parTransId="{EAC50689-D96B-48C9-9BBE-2DB994F1C739}" sibTransId="{50704FE7-56A7-45AD-B142-ADD29AFC83FA}"/>
    <dgm:cxn modelId="{C641BC88-C80B-483D-871E-F675A8B82DD5}" srcId="{4B839737-3200-449B-87CF-A473A8BDD85E}" destId="{1BF1CAE2-8C69-44D3-A170-A727001AA7C6}" srcOrd="2" destOrd="0" parTransId="{6761CA77-ED7E-47A2-8E77-73B6BDF7A286}" sibTransId="{8EC7B571-F592-4919-861E-647C0F38CA67}"/>
    <dgm:cxn modelId="{7C72C1AC-9319-4973-A4EF-8D0DC7C637FD}" srcId="{4B839737-3200-449B-87CF-A473A8BDD85E}" destId="{F56BCDFD-9866-4AE7-8C06-24C8364B52DA}" srcOrd="4" destOrd="0" parTransId="{0571D370-6B37-4DAA-8BF2-AA5F2C996F1A}" sibTransId="{A23CBD8B-FBC8-4CFD-95E7-A680025386C8}"/>
    <dgm:cxn modelId="{FBE1C6E2-A399-4B5F-B72A-2AAB52417D9E}" type="presOf" srcId="{62F15CB9-E3BB-4951-A494-2AC4DCEDBDBA}" destId="{BDE1F3E8-D55E-42C2-A160-0877E54DF446}" srcOrd="0" destOrd="0" presId="urn:microsoft.com/office/officeart/2018/2/layout/IconVerticalSolidList"/>
    <dgm:cxn modelId="{E82986E4-47F5-44B3-BD47-A4670664A01B}" type="presOf" srcId="{6B97DBA7-C686-4BD7-AFAF-738C1CB24D49}" destId="{D401491A-91AA-415F-85F8-B6DEA37E373B}" srcOrd="0" destOrd="0" presId="urn:microsoft.com/office/officeart/2018/2/layout/IconVerticalSolidList"/>
    <dgm:cxn modelId="{8D0438EB-EE51-4030-B667-7ABFECEA3D7F}" srcId="{4B839737-3200-449B-87CF-A473A8BDD85E}" destId="{6B97DBA7-C686-4BD7-AFAF-738C1CB24D49}" srcOrd="5" destOrd="0" parTransId="{09D13B37-2D4B-4B6F-BE8C-2378E56C89D6}" sibTransId="{0DB8A098-D6C3-4A4F-9130-CEAF223767B4}"/>
    <dgm:cxn modelId="{95E3AFEE-C525-4E6D-BE1D-600FB97C9717}" type="presOf" srcId="{89120141-C6AC-4932-8DD9-D777FB8B4AB2}" destId="{2E3A25BD-4421-4CE5-8730-CCB56EC1964E}" srcOrd="0" destOrd="0" presId="urn:microsoft.com/office/officeart/2018/2/layout/IconVerticalSolidList"/>
    <dgm:cxn modelId="{3E7392FB-E7F7-4F88-B021-98143805D651}" type="presOf" srcId="{2A845DA7-D925-4906-B9D7-D9BAF4BAAD3D}" destId="{123B5C25-32B1-4EF1-ABBB-7CCF22386BF3}" srcOrd="0" destOrd="0" presId="urn:microsoft.com/office/officeart/2018/2/layout/IconVerticalSolidList"/>
    <dgm:cxn modelId="{88701FF7-1E19-4E1B-B5EF-77ABD2FBC4D3}" type="presParOf" srcId="{38B00C5B-C609-4DB1-A51C-EED1FE98D4E8}" destId="{00C23794-68F7-46A2-ABA5-016AB0BFC36F}" srcOrd="0" destOrd="0" presId="urn:microsoft.com/office/officeart/2018/2/layout/IconVerticalSolidList"/>
    <dgm:cxn modelId="{DCB2A6A6-0ED4-415A-B764-20D8ED084651}" type="presParOf" srcId="{00C23794-68F7-46A2-ABA5-016AB0BFC36F}" destId="{47E5C1C2-D44C-4A8B-89D2-86CBFA759055}" srcOrd="0" destOrd="0" presId="urn:microsoft.com/office/officeart/2018/2/layout/IconVerticalSolidList"/>
    <dgm:cxn modelId="{D64D3E55-EBE1-43CE-B61A-D71AB4237115}" type="presParOf" srcId="{00C23794-68F7-46A2-ABA5-016AB0BFC36F}" destId="{AFB48532-A3C5-4284-9F9A-09F7C65F025C}" srcOrd="1" destOrd="0" presId="urn:microsoft.com/office/officeart/2018/2/layout/IconVerticalSolidList"/>
    <dgm:cxn modelId="{5D7829D0-B6CE-4831-B797-370F6BD3BEF9}" type="presParOf" srcId="{00C23794-68F7-46A2-ABA5-016AB0BFC36F}" destId="{E817D36D-74D2-4407-AC7D-3DBF663CCE24}" srcOrd="2" destOrd="0" presId="urn:microsoft.com/office/officeart/2018/2/layout/IconVerticalSolidList"/>
    <dgm:cxn modelId="{CC282FE8-B2CF-4232-BA20-23F7CD51FA05}" type="presParOf" srcId="{00C23794-68F7-46A2-ABA5-016AB0BFC36F}" destId="{BDE1F3E8-D55E-42C2-A160-0877E54DF446}" srcOrd="3" destOrd="0" presId="urn:microsoft.com/office/officeart/2018/2/layout/IconVerticalSolidList"/>
    <dgm:cxn modelId="{6C671B71-22AD-4906-9D2E-7D2F469317E9}" type="presParOf" srcId="{38B00C5B-C609-4DB1-A51C-EED1FE98D4E8}" destId="{F973F94E-FBC1-4FD9-9F0E-8ACC044E856B}" srcOrd="1" destOrd="0" presId="urn:microsoft.com/office/officeart/2018/2/layout/IconVerticalSolidList"/>
    <dgm:cxn modelId="{CEA35D8A-B174-4387-A15B-53DDF28D6C01}" type="presParOf" srcId="{38B00C5B-C609-4DB1-A51C-EED1FE98D4E8}" destId="{8CDECCD3-0B3F-4219-9BDF-BBAB5BF65CB8}" srcOrd="2" destOrd="0" presId="urn:microsoft.com/office/officeart/2018/2/layout/IconVerticalSolidList"/>
    <dgm:cxn modelId="{1AEBACA1-E106-4B81-9A26-B9FCACB20438}" type="presParOf" srcId="{8CDECCD3-0B3F-4219-9BDF-BBAB5BF65CB8}" destId="{A71E68F5-624C-413E-AC99-9FCB9150AE25}" srcOrd="0" destOrd="0" presId="urn:microsoft.com/office/officeart/2018/2/layout/IconVerticalSolidList"/>
    <dgm:cxn modelId="{0EDBD8AC-BFF9-4BCE-B503-ADE442AAD8DF}" type="presParOf" srcId="{8CDECCD3-0B3F-4219-9BDF-BBAB5BF65CB8}" destId="{F064645D-6CEC-4DD8-8039-F5AF32A77727}" srcOrd="1" destOrd="0" presId="urn:microsoft.com/office/officeart/2018/2/layout/IconVerticalSolidList"/>
    <dgm:cxn modelId="{75292DD9-00C6-4F39-8CDC-67511E9A9B37}" type="presParOf" srcId="{8CDECCD3-0B3F-4219-9BDF-BBAB5BF65CB8}" destId="{D4FE9709-162C-4E5C-A50F-37D751A0525B}" srcOrd="2" destOrd="0" presId="urn:microsoft.com/office/officeart/2018/2/layout/IconVerticalSolidList"/>
    <dgm:cxn modelId="{F32AFBC2-9970-46C7-B764-29AFE4BBC4B6}" type="presParOf" srcId="{8CDECCD3-0B3F-4219-9BDF-BBAB5BF65CB8}" destId="{0F924BE2-E70E-4A31-AD88-47518A5BFD2C}" srcOrd="3" destOrd="0" presId="urn:microsoft.com/office/officeart/2018/2/layout/IconVerticalSolidList"/>
    <dgm:cxn modelId="{9DADAEB3-BF0D-4D2C-814C-3A5E3CECC549}" type="presParOf" srcId="{38B00C5B-C609-4DB1-A51C-EED1FE98D4E8}" destId="{B60E3658-49F1-43D7-BE0B-F5BD493633A1}" srcOrd="3" destOrd="0" presId="urn:microsoft.com/office/officeart/2018/2/layout/IconVerticalSolidList"/>
    <dgm:cxn modelId="{3105EA3D-632C-40C6-8FED-3425E8246ED0}" type="presParOf" srcId="{38B00C5B-C609-4DB1-A51C-EED1FE98D4E8}" destId="{CCA23C97-0DCA-4C2F-8DB5-6F7E3711062A}" srcOrd="4" destOrd="0" presId="urn:microsoft.com/office/officeart/2018/2/layout/IconVerticalSolidList"/>
    <dgm:cxn modelId="{AEF2AE74-F324-4B3E-AD82-0B84D4F5586A}" type="presParOf" srcId="{CCA23C97-0DCA-4C2F-8DB5-6F7E3711062A}" destId="{88F2946D-EDD5-43DE-B69C-79E9925858AB}" srcOrd="0" destOrd="0" presId="urn:microsoft.com/office/officeart/2018/2/layout/IconVerticalSolidList"/>
    <dgm:cxn modelId="{A927B5AB-6B85-4FF1-A90A-4A9587451C51}" type="presParOf" srcId="{CCA23C97-0DCA-4C2F-8DB5-6F7E3711062A}" destId="{351858D6-E9BC-49FC-A458-91614A5A5C9F}" srcOrd="1" destOrd="0" presId="urn:microsoft.com/office/officeart/2018/2/layout/IconVerticalSolidList"/>
    <dgm:cxn modelId="{94E6E960-9531-4C18-A009-1F7305AB8413}" type="presParOf" srcId="{CCA23C97-0DCA-4C2F-8DB5-6F7E3711062A}" destId="{E66D261C-E85C-47ED-ADE8-0E024A98E7FD}" srcOrd="2" destOrd="0" presId="urn:microsoft.com/office/officeart/2018/2/layout/IconVerticalSolidList"/>
    <dgm:cxn modelId="{C2EC932A-35CA-455D-912E-EC11EDEB105A}" type="presParOf" srcId="{CCA23C97-0DCA-4C2F-8DB5-6F7E3711062A}" destId="{AFE2804D-86A3-4085-BA42-6FA090AE9017}" srcOrd="3" destOrd="0" presId="urn:microsoft.com/office/officeart/2018/2/layout/IconVerticalSolidList"/>
    <dgm:cxn modelId="{3E46D61C-7173-42B1-9E4F-AD8B3F905406}" type="presParOf" srcId="{38B00C5B-C609-4DB1-A51C-EED1FE98D4E8}" destId="{59095593-0AA8-4A4E-A80A-0E0D61EB8642}" srcOrd="5" destOrd="0" presId="urn:microsoft.com/office/officeart/2018/2/layout/IconVerticalSolidList"/>
    <dgm:cxn modelId="{5A4BB071-B69A-4265-A8AA-9C85E644193C}" type="presParOf" srcId="{38B00C5B-C609-4DB1-A51C-EED1FE98D4E8}" destId="{C71EBC35-213D-4EB1-8D71-727DD38F4845}" srcOrd="6" destOrd="0" presId="urn:microsoft.com/office/officeart/2018/2/layout/IconVerticalSolidList"/>
    <dgm:cxn modelId="{27F6D63E-BF30-4781-A17C-D07186452069}" type="presParOf" srcId="{C71EBC35-213D-4EB1-8D71-727DD38F4845}" destId="{A072747A-56D3-45B8-85EF-80CC4BC873E6}" srcOrd="0" destOrd="0" presId="urn:microsoft.com/office/officeart/2018/2/layout/IconVerticalSolidList"/>
    <dgm:cxn modelId="{3B7722C1-6C94-4D5A-B68C-BA7ACAA695A4}" type="presParOf" srcId="{C71EBC35-213D-4EB1-8D71-727DD38F4845}" destId="{0145C488-9ABF-48C8-8165-A31B2A64F19B}" srcOrd="1" destOrd="0" presId="urn:microsoft.com/office/officeart/2018/2/layout/IconVerticalSolidList"/>
    <dgm:cxn modelId="{BEE1110D-BA18-4ACC-8E53-14CE27F59880}" type="presParOf" srcId="{C71EBC35-213D-4EB1-8D71-727DD38F4845}" destId="{5A1361AE-0410-426D-8647-1C0B19716FD1}" srcOrd="2" destOrd="0" presId="urn:microsoft.com/office/officeart/2018/2/layout/IconVerticalSolidList"/>
    <dgm:cxn modelId="{7C8FBBB8-FB3B-4C71-BC45-4930D364D9D5}" type="presParOf" srcId="{C71EBC35-213D-4EB1-8D71-727DD38F4845}" destId="{123B5C25-32B1-4EF1-ABBB-7CCF22386BF3}" srcOrd="3" destOrd="0" presId="urn:microsoft.com/office/officeart/2018/2/layout/IconVerticalSolidList"/>
    <dgm:cxn modelId="{4F00FC7F-73E0-4999-92C6-B2F422E82BC7}" type="presParOf" srcId="{38B00C5B-C609-4DB1-A51C-EED1FE98D4E8}" destId="{2775FCAE-503A-44F8-9580-601663CC9BF6}" srcOrd="7" destOrd="0" presId="urn:microsoft.com/office/officeart/2018/2/layout/IconVerticalSolidList"/>
    <dgm:cxn modelId="{2A20A3C1-281F-4381-A9F6-209414ADF8EB}" type="presParOf" srcId="{38B00C5B-C609-4DB1-A51C-EED1FE98D4E8}" destId="{2CAD43E6-B3B6-48D9-A926-54E976F09C8E}" srcOrd="8" destOrd="0" presId="urn:microsoft.com/office/officeart/2018/2/layout/IconVerticalSolidList"/>
    <dgm:cxn modelId="{DA332C7A-0998-4759-BF76-0FFD39177E63}" type="presParOf" srcId="{2CAD43E6-B3B6-48D9-A926-54E976F09C8E}" destId="{F2D3E339-7863-4907-8298-D2CE7725F51A}" srcOrd="0" destOrd="0" presId="urn:microsoft.com/office/officeart/2018/2/layout/IconVerticalSolidList"/>
    <dgm:cxn modelId="{6D164529-FF1A-4F33-A873-5193B14E5E1E}" type="presParOf" srcId="{2CAD43E6-B3B6-48D9-A926-54E976F09C8E}" destId="{B5B67DF5-8787-4474-938E-299005278B7F}" srcOrd="1" destOrd="0" presId="urn:microsoft.com/office/officeart/2018/2/layout/IconVerticalSolidList"/>
    <dgm:cxn modelId="{09B35135-E694-4E58-A049-7BA165628F6C}" type="presParOf" srcId="{2CAD43E6-B3B6-48D9-A926-54E976F09C8E}" destId="{6253B4DB-BF34-479F-BE35-546D0FE16C52}" srcOrd="2" destOrd="0" presId="urn:microsoft.com/office/officeart/2018/2/layout/IconVerticalSolidList"/>
    <dgm:cxn modelId="{7B7D55E3-A9CB-436F-B4A4-32D4785446B8}" type="presParOf" srcId="{2CAD43E6-B3B6-48D9-A926-54E976F09C8E}" destId="{F62DC6D4-A27E-4DF2-8802-77BFE416406F}" srcOrd="3" destOrd="0" presId="urn:microsoft.com/office/officeart/2018/2/layout/IconVerticalSolidList"/>
    <dgm:cxn modelId="{0CE36832-01A6-43C7-98E5-A0B48B250F9A}" type="presParOf" srcId="{38B00C5B-C609-4DB1-A51C-EED1FE98D4E8}" destId="{3A44DA79-7E38-430B-883D-16C4DD04FBF6}" srcOrd="9" destOrd="0" presId="urn:microsoft.com/office/officeart/2018/2/layout/IconVerticalSolidList"/>
    <dgm:cxn modelId="{87683661-2616-436B-B963-E311EAB171B3}" type="presParOf" srcId="{38B00C5B-C609-4DB1-A51C-EED1FE98D4E8}" destId="{8FC69233-4CEB-45AF-95A2-0DFF9EC879B4}" srcOrd="10" destOrd="0" presId="urn:microsoft.com/office/officeart/2018/2/layout/IconVerticalSolidList"/>
    <dgm:cxn modelId="{5FE6FB6E-BF94-4000-9A6D-E2E55B1D1027}" type="presParOf" srcId="{8FC69233-4CEB-45AF-95A2-0DFF9EC879B4}" destId="{16DB06DF-6BF1-4B73-BF8F-EB43B6A4CBE4}" srcOrd="0" destOrd="0" presId="urn:microsoft.com/office/officeart/2018/2/layout/IconVerticalSolidList"/>
    <dgm:cxn modelId="{03C3A742-CDEF-4EEA-B7FE-B3882FA11C63}" type="presParOf" srcId="{8FC69233-4CEB-45AF-95A2-0DFF9EC879B4}" destId="{F7ADCA99-505E-4485-BFC9-8A529DD2D127}" srcOrd="1" destOrd="0" presId="urn:microsoft.com/office/officeart/2018/2/layout/IconVerticalSolidList"/>
    <dgm:cxn modelId="{DAA6EF2C-C21A-4629-97A1-6F5001577D17}" type="presParOf" srcId="{8FC69233-4CEB-45AF-95A2-0DFF9EC879B4}" destId="{A54495F2-530C-41DF-8581-E818BECCA7D3}" srcOrd="2" destOrd="0" presId="urn:microsoft.com/office/officeart/2018/2/layout/IconVerticalSolidList"/>
    <dgm:cxn modelId="{CB1B1E9E-45E4-4C96-BCE7-CB2456954A68}" type="presParOf" srcId="{8FC69233-4CEB-45AF-95A2-0DFF9EC879B4}" destId="{D401491A-91AA-415F-85F8-B6DEA37E373B}" srcOrd="3" destOrd="0" presId="urn:microsoft.com/office/officeart/2018/2/layout/IconVerticalSolidList"/>
    <dgm:cxn modelId="{62122B17-9B2C-402C-92B6-73ED4529A5A5}" type="presParOf" srcId="{38B00C5B-C609-4DB1-A51C-EED1FE98D4E8}" destId="{3D38F1B4-7976-4F8D-BB76-9AE1B0D24E31}" srcOrd="11" destOrd="0" presId="urn:microsoft.com/office/officeart/2018/2/layout/IconVerticalSolidList"/>
    <dgm:cxn modelId="{EF31F2F7-A454-44BE-B7B8-82F7037680C0}" type="presParOf" srcId="{38B00C5B-C609-4DB1-A51C-EED1FE98D4E8}" destId="{14D9CC97-CB87-43DB-A54C-B6FF90F4AA1F}" srcOrd="12" destOrd="0" presId="urn:microsoft.com/office/officeart/2018/2/layout/IconVerticalSolidList"/>
    <dgm:cxn modelId="{5DFF0423-3AD4-4CE5-9F15-4091490DC100}" type="presParOf" srcId="{14D9CC97-CB87-43DB-A54C-B6FF90F4AA1F}" destId="{5EE9506F-FCA3-4685-8A20-68D88A8FE30D}" srcOrd="0" destOrd="0" presId="urn:microsoft.com/office/officeart/2018/2/layout/IconVerticalSolidList"/>
    <dgm:cxn modelId="{C82A8A38-C5BE-4440-8DFF-F7944DAC40A4}" type="presParOf" srcId="{14D9CC97-CB87-43DB-A54C-B6FF90F4AA1F}" destId="{D622D089-21DA-48D3-A57F-82F0E4F1CB39}" srcOrd="1" destOrd="0" presId="urn:microsoft.com/office/officeart/2018/2/layout/IconVerticalSolidList"/>
    <dgm:cxn modelId="{6CAC9269-3B1C-4F7E-9713-99DE3425D710}" type="presParOf" srcId="{14D9CC97-CB87-43DB-A54C-B6FF90F4AA1F}" destId="{6979AE04-B778-4D3B-8A1D-FE9E2DAA8AB6}" srcOrd="2" destOrd="0" presId="urn:microsoft.com/office/officeart/2018/2/layout/IconVerticalSolidList"/>
    <dgm:cxn modelId="{90104C26-5DCB-472F-8E59-39ADF804137F}" type="presParOf" srcId="{14D9CC97-CB87-43DB-A54C-B6FF90F4AA1F}" destId="{2E3A25BD-4421-4CE5-8730-CCB56EC19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F8501-E793-4323-B4F1-D585F2A169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16B57B-90BB-4DAF-B60B-24344C6309C9}">
      <dgm:prSet/>
      <dgm:spPr/>
      <dgm:t>
        <a:bodyPr/>
        <a:lstStyle/>
        <a:p>
          <a:r>
            <a:rPr lang="es-ES"/>
            <a:t>Privado: ninguna relación con el estado</a:t>
          </a:r>
          <a:endParaRPr lang="en-US"/>
        </a:p>
      </dgm:t>
    </dgm:pt>
    <dgm:pt modelId="{7DF52656-AB8B-411D-BCCE-E8A2122E7994}" type="parTrans" cxnId="{F15FA434-F766-40EB-9642-7E5D92EF4151}">
      <dgm:prSet/>
      <dgm:spPr/>
      <dgm:t>
        <a:bodyPr/>
        <a:lstStyle/>
        <a:p>
          <a:endParaRPr lang="en-US"/>
        </a:p>
      </dgm:t>
    </dgm:pt>
    <dgm:pt modelId="{565673CD-BCA3-4306-93C5-0CF0EDCADDC8}" type="sibTrans" cxnId="{F15FA434-F766-40EB-9642-7E5D92EF4151}">
      <dgm:prSet/>
      <dgm:spPr/>
      <dgm:t>
        <a:bodyPr/>
        <a:lstStyle/>
        <a:p>
          <a:endParaRPr lang="en-US"/>
        </a:p>
      </dgm:t>
    </dgm:pt>
    <dgm:pt modelId="{4CA44BC6-A838-4986-A203-3C397852C5E6}">
      <dgm:prSet/>
      <dgm:spPr/>
      <dgm:t>
        <a:bodyPr/>
        <a:lstStyle/>
        <a:p>
          <a:r>
            <a:rPr lang="es-ES"/>
            <a:t>Preparan bachillerato Internacional</a:t>
          </a:r>
          <a:endParaRPr lang="en-US"/>
        </a:p>
      </dgm:t>
    </dgm:pt>
    <dgm:pt modelId="{550ECB7D-662E-44F4-90F8-86504C5590A9}" type="parTrans" cxnId="{01AE6858-161C-469A-B850-037835FDD2B1}">
      <dgm:prSet/>
      <dgm:spPr/>
      <dgm:t>
        <a:bodyPr/>
        <a:lstStyle/>
        <a:p>
          <a:endParaRPr lang="en-US"/>
        </a:p>
      </dgm:t>
    </dgm:pt>
    <dgm:pt modelId="{D1A79060-2638-42C1-9433-D38B3F26A507}" type="sibTrans" cxnId="{01AE6858-161C-469A-B850-037835FDD2B1}">
      <dgm:prSet/>
      <dgm:spPr/>
      <dgm:t>
        <a:bodyPr/>
        <a:lstStyle/>
        <a:p>
          <a:endParaRPr lang="en-US"/>
        </a:p>
      </dgm:t>
    </dgm:pt>
    <dgm:pt modelId="{87977B18-2536-4D39-8066-5FA9DAA48B0F}">
      <dgm:prSet/>
      <dgm:spPr/>
      <dgm:t>
        <a:bodyPr/>
        <a:lstStyle/>
        <a:p>
          <a:r>
            <a:rPr lang="es-ES"/>
            <a:t>Curriculum es una mezcla del standard de américa pero también cogen asignaturas de otros sistemas.</a:t>
          </a:r>
          <a:endParaRPr lang="en-US"/>
        </a:p>
      </dgm:t>
    </dgm:pt>
    <dgm:pt modelId="{02EF9F3F-2456-4CE0-A71B-0B395C7EFA58}" type="parTrans" cxnId="{4EC4B29B-B97C-4289-8C74-118E6DD9DC4A}">
      <dgm:prSet/>
      <dgm:spPr/>
      <dgm:t>
        <a:bodyPr/>
        <a:lstStyle/>
        <a:p>
          <a:endParaRPr lang="en-US"/>
        </a:p>
      </dgm:t>
    </dgm:pt>
    <dgm:pt modelId="{D55B3BC2-73B4-4896-8C14-66E4081917B8}" type="sibTrans" cxnId="{4EC4B29B-B97C-4289-8C74-118E6DD9DC4A}">
      <dgm:prSet/>
      <dgm:spPr/>
      <dgm:t>
        <a:bodyPr/>
        <a:lstStyle/>
        <a:p>
          <a:endParaRPr lang="en-US"/>
        </a:p>
      </dgm:t>
    </dgm:pt>
    <dgm:pt modelId="{7FD9B67A-2F09-4CD7-9A06-07255F63033F}">
      <dgm:prSet/>
      <dgm:spPr/>
      <dgm:t>
        <a:bodyPr/>
        <a:lstStyle/>
        <a:p>
          <a:r>
            <a:rPr lang="es-ES"/>
            <a:t>Hay una especie de alianza entre las escuelas internacionales del este de Europa para colaborar en proyectos (CEESA)</a:t>
          </a:r>
          <a:endParaRPr lang="en-US"/>
        </a:p>
      </dgm:t>
    </dgm:pt>
    <dgm:pt modelId="{3306ED19-4385-4313-8384-F11DDE245C8A}" type="parTrans" cxnId="{FD000403-852B-438E-84FF-B49FD0D2EA70}">
      <dgm:prSet/>
      <dgm:spPr/>
      <dgm:t>
        <a:bodyPr/>
        <a:lstStyle/>
        <a:p>
          <a:endParaRPr lang="en-US"/>
        </a:p>
      </dgm:t>
    </dgm:pt>
    <dgm:pt modelId="{77A84F0C-6AE6-44C2-8F14-73D901000B1A}" type="sibTrans" cxnId="{FD000403-852B-438E-84FF-B49FD0D2EA70}">
      <dgm:prSet/>
      <dgm:spPr/>
      <dgm:t>
        <a:bodyPr/>
        <a:lstStyle/>
        <a:p>
          <a:endParaRPr lang="en-US"/>
        </a:p>
      </dgm:t>
    </dgm:pt>
    <dgm:pt modelId="{C17042A4-01DD-48A8-8CE0-5ABF0796D948}" type="pres">
      <dgm:prSet presAssocID="{219F8501-E793-4323-B4F1-D585F2A169C0}" presName="root" presStyleCnt="0">
        <dgm:presLayoutVars>
          <dgm:dir/>
          <dgm:resizeHandles val="exact"/>
        </dgm:presLayoutVars>
      </dgm:prSet>
      <dgm:spPr/>
    </dgm:pt>
    <dgm:pt modelId="{52008050-11F0-470F-B5B1-AD1A8D652E57}" type="pres">
      <dgm:prSet presAssocID="{7716B57B-90BB-4DAF-B60B-24344C6309C9}" presName="compNode" presStyleCnt="0"/>
      <dgm:spPr/>
    </dgm:pt>
    <dgm:pt modelId="{1EE7F6F1-1A83-4094-B4D9-5D569121A80A}" type="pres">
      <dgm:prSet presAssocID="{7716B57B-90BB-4DAF-B60B-24344C6309C9}" presName="bgRect" presStyleLbl="bgShp" presStyleIdx="0" presStyleCnt="4"/>
      <dgm:spPr/>
    </dgm:pt>
    <dgm:pt modelId="{152A244F-EBE2-4ABC-9388-8B6C08C10732}" type="pres">
      <dgm:prSet presAssocID="{7716B57B-90BB-4DAF-B60B-24344C6309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956C3DC8-FAA0-49B5-B758-9668AC899D56}" type="pres">
      <dgm:prSet presAssocID="{7716B57B-90BB-4DAF-B60B-24344C6309C9}" presName="spaceRect" presStyleCnt="0"/>
      <dgm:spPr/>
    </dgm:pt>
    <dgm:pt modelId="{96620704-F8A0-4CA0-8B27-FAA8898ABF2E}" type="pres">
      <dgm:prSet presAssocID="{7716B57B-90BB-4DAF-B60B-24344C6309C9}" presName="parTx" presStyleLbl="revTx" presStyleIdx="0" presStyleCnt="4">
        <dgm:presLayoutVars>
          <dgm:chMax val="0"/>
          <dgm:chPref val="0"/>
        </dgm:presLayoutVars>
      </dgm:prSet>
      <dgm:spPr/>
    </dgm:pt>
    <dgm:pt modelId="{692887BD-CEE3-4F77-9A7A-5DA084873B4E}" type="pres">
      <dgm:prSet presAssocID="{565673CD-BCA3-4306-93C5-0CF0EDCADDC8}" presName="sibTrans" presStyleCnt="0"/>
      <dgm:spPr/>
    </dgm:pt>
    <dgm:pt modelId="{FE99C461-C019-4807-80DA-EA23C4349BD4}" type="pres">
      <dgm:prSet presAssocID="{4CA44BC6-A838-4986-A203-3C397852C5E6}" presName="compNode" presStyleCnt="0"/>
      <dgm:spPr/>
    </dgm:pt>
    <dgm:pt modelId="{62399C8C-CAA5-4DA2-A30D-3C13882B6DD0}" type="pres">
      <dgm:prSet presAssocID="{4CA44BC6-A838-4986-A203-3C397852C5E6}" presName="bgRect" presStyleLbl="bgShp" presStyleIdx="1" presStyleCnt="4"/>
      <dgm:spPr/>
    </dgm:pt>
    <dgm:pt modelId="{FAA18714-895D-424C-B8C0-099FAC310A81}" type="pres">
      <dgm:prSet presAssocID="{4CA44BC6-A838-4986-A203-3C397852C5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655970D8-9F1B-4B6B-B923-3DDA07962622}" type="pres">
      <dgm:prSet presAssocID="{4CA44BC6-A838-4986-A203-3C397852C5E6}" presName="spaceRect" presStyleCnt="0"/>
      <dgm:spPr/>
    </dgm:pt>
    <dgm:pt modelId="{32C7B76F-164D-43EF-A1AB-B756B8294F74}" type="pres">
      <dgm:prSet presAssocID="{4CA44BC6-A838-4986-A203-3C397852C5E6}" presName="parTx" presStyleLbl="revTx" presStyleIdx="1" presStyleCnt="4">
        <dgm:presLayoutVars>
          <dgm:chMax val="0"/>
          <dgm:chPref val="0"/>
        </dgm:presLayoutVars>
      </dgm:prSet>
      <dgm:spPr/>
    </dgm:pt>
    <dgm:pt modelId="{070E8D32-4B04-4077-A821-B662165E6A3B}" type="pres">
      <dgm:prSet presAssocID="{D1A79060-2638-42C1-9433-D38B3F26A507}" presName="sibTrans" presStyleCnt="0"/>
      <dgm:spPr/>
    </dgm:pt>
    <dgm:pt modelId="{C77ADF2F-6A8B-4680-913A-16DEB0BD6A75}" type="pres">
      <dgm:prSet presAssocID="{87977B18-2536-4D39-8066-5FA9DAA48B0F}" presName="compNode" presStyleCnt="0"/>
      <dgm:spPr/>
    </dgm:pt>
    <dgm:pt modelId="{906FEDD8-4DDE-4E48-897A-09265C913520}" type="pres">
      <dgm:prSet presAssocID="{87977B18-2536-4D39-8066-5FA9DAA48B0F}" presName="bgRect" presStyleLbl="bgShp" presStyleIdx="2" presStyleCnt="4"/>
      <dgm:spPr/>
    </dgm:pt>
    <dgm:pt modelId="{7D2B3541-04D3-4854-863D-A02FDBA3AD4B}" type="pres">
      <dgm:prSet presAssocID="{87977B18-2536-4D39-8066-5FA9DAA48B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B7D9924-CE98-46EE-97CB-E1E33676D671}" type="pres">
      <dgm:prSet presAssocID="{87977B18-2536-4D39-8066-5FA9DAA48B0F}" presName="spaceRect" presStyleCnt="0"/>
      <dgm:spPr/>
    </dgm:pt>
    <dgm:pt modelId="{063546E0-8D80-4EBF-AEC0-197978A352FF}" type="pres">
      <dgm:prSet presAssocID="{87977B18-2536-4D39-8066-5FA9DAA48B0F}" presName="parTx" presStyleLbl="revTx" presStyleIdx="2" presStyleCnt="4">
        <dgm:presLayoutVars>
          <dgm:chMax val="0"/>
          <dgm:chPref val="0"/>
        </dgm:presLayoutVars>
      </dgm:prSet>
      <dgm:spPr/>
    </dgm:pt>
    <dgm:pt modelId="{7DEC821C-F44D-40BB-8D2A-7165F0E8A380}" type="pres">
      <dgm:prSet presAssocID="{D55B3BC2-73B4-4896-8C14-66E4081917B8}" presName="sibTrans" presStyleCnt="0"/>
      <dgm:spPr/>
    </dgm:pt>
    <dgm:pt modelId="{2DC3B1BF-147B-48FD-B1F8-C6D4908F5FE1}" type="pres">
      <dgm:prSet presAssocID="{7FD9B67A-2F09-4CD7-9A06-07255F63033F}" presName="compNode" presStyleCnt="0"/>
      <dgm:spPr/>
    </dgm:pt>
    <dgm:pt modelId="{1DCA60FB-433F-4E39-BAFC-FDC42168AC2A}" type="pres">
      <dgm:prSet presAssocID="{7FD9B67A-2F09-4CD7-9A06-07255F63033F}" presName="bgRect" presStyleLbl="bgShp" presStyleIdx="3" presStyleCnt="4"/>
      <dgm:spPr/>
    </dgm:pt>
    <dgm:pt modelId="{11785382-D5A3-4390-853A-DD6AD21CEE25}" type="pres">
      <dgm:prSet presAssocID="{7FD9B67A-2F09-4CD7-9A06-07255F6303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"/>
        </a:ext>
      </dgm:extLst>
    </dgm:pt>
    <dgm:pt modelId="{1F46A476-ABB4-481C-9046-136805F7ABF9}" type="pres">
      <dgm:prSet presAssocID="{7FD9B67A-2F09-4CD7-9A06-07255F63033F}" presName="spaceRect" presStyleCnt="0"/>
      <dgm:spPr/>
    </dgm:pt>
    <dgm:pt modelId="{8CF35BAD-AD69-4447-89BF-3F47B474E9F2}" type="pres">
      <dgm:prSet presAssocID="{7FD9B67A-2F09-4CD7-9A06-07255F6303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D000403-852B-438E-84FF-B49FD0D2EA70}" srcId="{219F8501-E793-4323-B4F1-D585F2A169C0}" destId="{7FD9B67A-2F09-4CD7-9A06-07255F63033F}" srcOrd="3" destOrd="0" parTransId="{3306ED19-4385-4313-8384-F11DDE245C8A}" sibTransId="{77A84F0C-6AE6-44C2-8F14-73D901000B1A}"/>
    <dgm:cxn modelId="{F15FA434-F766-40EB-9642-7E5D92EF4151}" srcId="{219F8501-E793-4323-B4F1-D585F2A169C0}" destId="{7716B57B-90BB-4DAF-B60B-24344C6309C9}" srcOrd="0" destOrd="0" parTransId="{7DF52656-AB8B-411D-BCCE-E8A2122E7994}" sibTransId="{565673CD-BCA3-4306-93C5-0CF0EDCADDC8}"/>
    <dgm:cxn modelId="{D632E44C-1DBF-4215-B01C-6355B6BDCF99}" type="presOf" srcId="{219F8501-E793-4323-B4F1-D585F2A169C0}" destId="{C17042A4-01DD-48A8-8CE0-5ABF0796D948}" srcOrd="0" destOrd="0" presId="urn:microsoft.com/office/officeart/2018/2/layout/IconVerticalSolidList"/>
    <dgm:cxn modelId="{E478E44F-1E68-49E5-B542-23539A2C9677}" type="presOf" srcId="{4CA44BC6-A838-4986-A203-3C397852C5E6}" destId="{32C7B76F-164D-43EF-A1AB-B756B8294F74}" srcOrd="0" destOrd="0" presId="urn:microsoft.com/office/officeart/2018/2/layout/IconVerticalSolidList"/>
    <dgm:cxn modelId="{01AE6858-161C-469A-B850-037835FDD2B1}" srcId="{219F8501-E793-4323-B4F1-D585F2A169C0}" destId="{4CA44BC6-A838-4986-A203-3C397852C5E6}" srcOrd="1" destOrd="0" parTransId="{550ECB7D-662E-44F4-90F8-86504C5590A9}" sibTransId="{D1A79060-2638-42C1-9433-D38B3F26A507}"/>
    <dgm:cxn modelId="{FEF7AA8C-F509-4134-B0FE-344C311406B8}" type="presOf" srcId="{7FD9B67A-2F09-4CD7-9A06-07255F63033F}" destId="{8CF35BAD-AD69-4447-89BF-3F47B474E9F2}" srcOrd="0" destOrd="0" presId="urn:microsoft.com/office/officeart/2018/2/layout/IconVerticalSolidList"/>
    <dgm:cxn modelId="{4EC4B29B-B97C-4289-8C74-118E6DD9DC4A}" srcId="{219F8501-E793-4323-B4F1-D585F2A169C0}" destId="{87977B18-2536-4D39-8066-5FA9DAA48B0F}" srcOrd="2" destOrd="0" parTransId="{02EF9F3F-2456-4CE0-A71B-0B395C7EFA58}" sibTransId="{D55B3BC2-73B4-4896-8C14-66E4081917B8}"/>
    <dgm:cxn modelId="{5B846E9F-00D3-4B50-B7C6-D2B77653B63C}" type="presOf" srcId="{7716B57B-90BB-4DAF-B60B-24344C6309C9}" destId="{96620704-F8A0-4CA0-8B27-FAA8898ABF2E}" srcOrd="0" destOrd="0" presId="urn:microsoft.com/office/officeart/2018/2/layout/IconVerticalSolidList"/>
    <dgm:cxn modelId="{C23E0EED-3604-4FA6-89B5-B3406BA5D05F}" type="presOf" srcId="{87977B18-2536-4D39-8066-5FA9DAA48B0F}" destId="{063546E0-8D80-4EBF-AEC0-197978A352FF}" srcOrd="0" destOrd="0" presId="urn:microsoft.com/office/officeart/2018/2/layout/IconVerticalSolidList"/>
    <dgm:cxn modelId="{ADFED781-A322-418C-B0FC-4C48593F5186}" type="presParOf" srcId="{C17042A4-01DD-48A8-8CE0-5ABF0796D948}" destId="{52008050-11F0-470F-B5B1-AD1A8D652E57}" srcOrd="0" destOrd="0" presId="urn:microsoft.com/office/officeart/2018/2/layout/IconVerticalSolidList"/>
    <dgm:cxn modelId="{C1EC18B3-9748-4F06-BA55-8864B995EEAE}" type="presParOf" srcId="{52008050-11F0-470F-B5B1-AD1A8D652E57}" destId="{1EE7F6F1-1A83-4094-B4D9-5D569121A80A}" srcOrd="0" destOrd="0" presId="urn:microsoft.com/office/officeart/2018/2/layout/IconVerticalSolidList"/>
    <dgm:cxn modelId="{950E064B-E82C-4AE8-8436-5C970DC04598}" type="presParOf" srcId="{52008050-11F0-470F-B5B1-AD1A8D652E57}" destId="{152A244F-EBE2-4ABC-9388-8B6C08C10732}" srcOrd="1" destOrd="0" presId="urn:microsoft.com/office/officeart/2018/2/layout/IconVerticalSolidList"/>
    <dgm:cxn modelId="{E2E61133-F5A1-4C00-84A4-772777CBE612}" type="presParOf" srcId="{52008050-11F0-470F-B5B1-AD1A8D652E57}" destId="{956C3DC8-FAA0-49B5-B758-9668AC899D56}" srcOrd="2" destOrd="0" presId="urn:microsoft.com/office/officeart/2018/2/layout/IconVerticalSolidList"/>
    <dgm:cxn modelId="{2E3A1946-2FEC-433E-878E-EA4D074BAF6D}" type="presParOf" srcId="{52008050-11F0-470F-B5B1-AD1A8D652E57}" destId="{96620704-F8A0-4CA0-8B27-FAA8898ABF2E}" srcOrd="3" destOrd="0" presId="urn:microsoft.com/office/officeart/2018/2/layout/IconVerticalSolidList"/>
    <dgm:cxn modelId="{34032E7B-4FB2-45EC-873B-254D63B4229A}" type="presParOf" srcId="{C17042A4-01DD-48A8-8CE0-5ABF0796D948}" destId="{692887BD-CEE3-4F77-9A7A-5DA084873B4E}" srcOrd="1" destOrd="0" presId="urn:microsoft.com/office/officeart/2018/2/layout/IconVerticalSolidList"/>
    <dgm:cxn modelId="{78472E03-1EA2-4254-975B-B613AF4B6D09}" type="presParOf" srcId="{C17042A4-01DD-48A8-8CE0-5ABF0796D948}" destId="{FE99C461-C019-4807-80DA-EA23C4349BD4}" srcOrd="2" destOrd="0" presId="urn:microsoft.com/office/officeart/2018/2/layout/IconVerticalSolidList"/>
    <dgm:cxn modelId="{3202E466-5976-44DF-BCE4-53131C731EF0}" type="presParOf" srcId="{FE99C461-C019-4807-80DA-EA23C4349BD4}" destId="{62399C8C-CAA5-4DA2-A30D-3C13882B6DD0}" srcOrd="0" destOrd="0" presId="urn:microsoft.com/office/officeart/2018/2/layout/IconVerticalSolidList"/>
    <dgm:cxn modelId="{10C62DFF-AAB6-4BE2-B2A7-E5BE0465BF22}" type="presParOf" srcId="{FE99C461-C019-4807-80DA-EA23C4349BD4}" destId="{FAA18714-895D-424C-B8C0-099FAC310A81}" srcOrd="1" destOrd="0" presId="urn:microsoft.com/office/officeart/2018/2/layout/IconVerticalSolidList"/>
    <dgm:cxn modelId="{7C5E8AE5-F8AB-44B6-B22A-ECB4CDD499D9}" type="presParOf" srcId="{FE99C461-C019-4807-80DA-EA23C4349BD4}" destId="{655970D8-9F1B-4B6B-B923-3DDA07962622}" srcOrd="2" destOrd="0" presId="urn:microsoft.com/office/officeart/2018/2/layout/IconVerticalSolidList"/>
    <dgm:cxn modelId="{75F4852C-E3DD-4648-A76D-FBF9F2960513}" type="presParOf" srcId="{FE99C461-C019-4807-80DA-EA23C4349BD4}" destId="{32C7B76F-164D-43EF-A1AB-B756B8294F74}" srcOrd="3" destOrd="0" presId="urn:microsoft.com/office/officeart/2018/2/layout/IconVerticalSolidList"/>
    <dgm:cxn modelId="{A971ACC2-096D-4E67-820E-534EE48F26F2}" type="presParOf" srcId="{C17042A4-01DD-48A8-8CE0-5ABF0796D948}" destId="{070E8D32-4B04-4077-A821-B662165E6A3B}" srcOrd="3" destOrd="0" presId="urn:microsoft.com/office/officeart/2018/2/layout/IconVerticalSolidList"/>
    <dgm:cxn modelId="{5A8EF703-4B5C-463C-AC7D-ECA5FA84A099}" type="presParOf" srcId="{C17042A4-01DD-48A8-8CE0-5ABF0796D948}" destId="{C77ADF2F-6A8B-4680-913A-16DEB0BD6A75}" srcOrd="4" destOrd="0" presId="urn:microsoft.com/office/officeart/2018/2/layout/IconVerticalSolidList"/>
    <dgm:cxn modelId="{84B33AE8-B1DC-4CE3-A47B-C4EC7FBF5665}" type="presParOf" srcId="{C77ADF2F-6A8B-4680-913A-16DEB0BD6A75}" destId="{906FEDD8-4DDE-4E48-897A-09265C913520}" srcOrd="0" destOrd="0" presId="urn:microsoft.com/office/officeart/2018/2/layout/IconVerticalSolidList"/>
    <dgm:cxn modelId="{0CC06168-08CE-435E-87BE-1A8174CD0E5F}" type="presParOf" srcId="{C77ADF2F-6A8B-4680-913A-16DEB0BD6A75}" destId="{7D2B3541-04D3-4854-863D-A02FDBA3AD4B}" srcOrd="1" destOrd="0" presId="urn:microsoft.com/office/officeart/2018/2/layout/IconVerticalSolidList"/>
    <dgm:cxn modelId="{FAE9923D-6757-4DF8-8CB4-E3ABD75759DA}" type="presParOf" srcId="{C77ADF2F-6A8B-4680-913A-16DEB0BD6A75}" destId="{CB7D9924-CE98-46EE-97CB-E1E33676D671}" srcOrd="2" destOrd="0" presId="urn:microsoft.com/office/officeart/2018/2/layout/IconVerticalSolidList"/>
    <dgm:cxn modelId="{76F7CAE0-0874-4862-9042-58B0A98DB9C1}" type="presParOf" srcId="{C77ADF2F-6A8B-4680-913A-16DEB0BD6A75}" destId="{063546E0-8D80-4EBF-AEC0-197978A352FF}" srcOrd="3" destOrd="0" presId="urn:microsoft.com/office/officeart/2018/2/layout/IconVerticalSolidList"/>
    <dgm:cxn modelId="{6CCF5E10-FF4E-4A8F-ABB2-E1DA45D8DB47}" type="presParOf" srcId="{C17042A4-01DD-48A8-8CE0-5ABF0796D948}" destId="{7DEC821C-F44D-40BB-8D2A-7165F0E8A380}" srcOrd="5" destOrd="0" presId="urn:microsoft.com/office/officeart/2018/2/layout/IconVerticalSolidList"/>
    <dgm:cxn modelId="{06CCE82D-BB84-486A-911D-A8C33433D91B}" type="presParOf" srcId="{C17042A4-01DD-48A8-8CE0-5ABF0796D948}" destId="{2DC3B1BF-147B-48FD-B1F8-C6D4908F5FE1}" srcOrd="6" destOrd="0" presId="urn:microsoft.com/office/officeart/2018/2/layout/IconVerticalSolidList"/>
    <dgm:cxn modelId="{B06D56E0-5EBD-4A84-B6AA-03A6AADCC531}" type="presParOf" srcId="{2DC3B1BF-147B-48FD-B1F8-C6D4908F5FE1}" destId="{1DCA60FB-433F-4E39-BAFC-FDC42168AC2A}" srcOrd="0" destOrd="0" presId="urn:microsoft.com/office/officeart/2018/2/layout/IconVerticalSolidList"/>
    <dgm:cxn modelId="{479B0EC2-A03D-44FB-AA8F-3C045CE0CB39}" type="presParOf" srcId="{2DC3B1BF-147B-48FD-B1F8-C6D4908F5FE1}" destId="{11785382-D5A3-4390-853A-DD6AD21CEE25}" srcOrd="1" destOrd="0" presId="urn:microsoft.com/office/officeart/2018/2/layout/IconVerticalSolidList"/>
    <dgm:cxn modelId="{2877EA8D-CFA5-4C82-BBF3-277C4E5AA3A4}" type="presParOf" srcId="{2DC3B1BF-147B-48FD-B1F8-C6D4908F5FE1}" destId="{1F46A476-ABB4-481C-9046-136805F7ABF9}" srcOrd="2" destOrd="0" presId="urn:microsoft.com/office/officeart/2018/2/layout/IconVerticalSolidList"/>
    <dgm:cxn modelId="{A2AF3F59-DF1D-4202-86F9-B880C032BA7A}" type="presParOf" srcId="{2DC3B1BF-147B-48FD-B1F8-C6D4908F5FE1}" destId="{8CF35BAD-AD69-4447-89BF-3F47B474E9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2F9F8-8898-49F7-A9EE-A5818E33425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BDD6E8-345D-4B3F-8EF7-4658A7AB2A42}">
      <dgm:prSet/>
      <dgm:spPr/>
      <dgm:t>
        <a:bodyPr/>
        <a:lstStyle/>
        <a:p>
          <a:r>
            <a:rPr lang="es-ES" dirty="0"/>
            <a:t>Primaria, Secundaria, Bachillerato normal e Internacional</a:t>
          </a:r>
          <a:endParaRPr lang="en-US" dirty="0"/>
        </a:p>
      </dgm:t>
    </dgm:pt>
    <dgm:pt modelId="{9F2BA1D2-08D3-4290-8338-7EC00AABC833}" type="parTrans" cxnId="{EAF39B3C-50EA-4A40-9D01-52FDA8AEF092}">
      <dgm:prSet/>
      <dgm:spPr/>
      <dgm:t>
        <a:bodyPr/>
        <a:lstStyle/>
        <a:p>
          <a:endParaRPr lang="en-US"/>
        </a:p>
      </dgm:t>
    </dgm:pt>
    <dgm:pt modelId="{21C069B2-6F36-44DE-AF94-100BFD3712CD}" type="sibTrans" cxnId="{EAF39B3C-50EA-4A40-9D01-52FDA8AEF092}">
      <dgm:prSet/>
      <dgm:spPr/>
      <dgm:t>
        <a:bodyPr/>
        <a:lstStyle/>
        <a:p>
          <a:endParaRPr lang="en-US"/>
        </a:p>
      </dgm:t>
    </dgm:pt>
    <dgm:pt modelId="{0B6976A0-5118-4DCA-A2D6-A0B3CF486E26}">
      <dgm:prSet/>
      <dgm:spPr/>
      <dgm:t>
        <a:bodyPr/>
        <a:lstStyle/>
        <a:p>
          <a:r>
            <a:rPr lang="es-ES" dirty="0"/>
            <a:t>Familias con alto poder adquisitivo. (Cónsules, empresarios, diplomáticos) </a:t>
          </a:r>
          <a:endParaRPr lang="en-US" dirty="0"/>
        </a:p>
      </dgm:t>
    </dgm:pt>
    <dgm:pt modelId="{07D1C55A-7A8E-48DB-8F73-D9FB0247FFC7}" type="parTrans" cxnId="{F66C94C3-5690-429D-9752-1F72DFD8BFDB}">
      <dgm:prSet/>
      <dgm:spPr/>
      <dgm:t>
        <a:bodyPr/>
        <a:lstStyle/>
        <a:p>
          <a:endParaRPr lang="en-US"/>
        </a:p>
      </dgm:t>
    </dgm:pt>
    <dgm:pt modelId="{10C359DD-C9A5-4729-B1B9-CE907D239FD6}" type="sibTrans" cxnId="{F66C94C3-5690-429D-9752-1F72DFD8BFDB}">
      <dgm:prSet/>
      <dgm:spPr/>
      <dgm:t>
        <a:bodyPr/>
        <a:lstStyle/>
        <a:p>
          <a:endParaRPr lang="en-US"/>
        </a:p>
      </dgm:t>
    </dgm:pt>
    <dgm:pt modelId="{A3B3ACCA-E949-479F-85FF-ADD96EEE3C74}">
      <dgm:prSet/>
      <dgm:spPr/>
      <dgm:t>
        <a:bodyPr/>
        <a:lstStyle/>
        <a:p>
          <a:r>
            <a:rPr lang="es-ES" dirty="0"/>
            <a:t>Procedencia (más de 26 nacionalidades) Gran % con Inglés como idioma materno o que se hable en su entorno. </a:t>
          </a:r>
          <a:endParaRPr lang="en-US" dirty="0"/>
        </a:p>
      </dgm:t>
    </dgm:pt>
    <dgm:pt modelId="{F4BACE23-013F-4D92-B362-41D857DA8A2C}" type="parTrans" cxnId="{C453F52D-B6AE-47F9-AFE9-9C20D61C3146}">
      <dgm:prSet/>
      <dgm:spPr/>
      <dgm:t>
        <a:bodyPr/>
        <a:lstStyle/>
        <a:p>
          <a:endParaRPr lang="en-US"/>
        </a:p>
      </dgm:t>
    </dgm:pt>
    <dgm:pt modelId="{2EA318D6-9C75-4090-8AB5-2834FD9CA645}" type="sibTrans" cxnId="{C453F52D-B6AE-47F9-AFE9-9C20D61C3146}">
      <dgm:prSet/>
      <dgm:spPr/>
      <dgm:t>
        <a:bodyPr/>
        <a:lstStyle/>
        <a:p>
          <a:endParaRPr lang="en-US"/>
        </a:p>
      </dgm:t>
    </dgm:pt>
    <dgm:pt modelId="{2DF20028-2305-476D-B7E6-42823293D49F}">
      <dgm:prSet/>
      <dgm:spPr/>
      <dgm:t>
        <a:bodyPr/>
        <a:lstStyle/>
        <a:p>
          <a:r>
            <a:rPr lang="es-ES" dirty="0"/>
            <a:t>Problemas de disciplina como en todos sitios</a:t>
          </a:r>
          <a:endParaRPr lang="en-US" dirty="0"/>
        </a:p>
      </dgm:t>
    </dgm:pt>
    <dgm:pt modelId="{856EF7C1-DE19-4921-9813-53E880656081}" type="parTrans" cxnId="{B5A30720-5E8A-4705-A223-46696363EFB8}">
      <dgm:prSet/>
      <dgm:spPr/>
      <dgm:t>
        <a:bodyPr/>
        <a:lstStyle/>
        <a:p>
          <a:endParaRPr lang="en-US"/>
        </a:p>
      </dgm:t>
    </dgm:pt>
    <dgm:pt modelId="{1DC4B695-3E98-4065-B87D-E2C5D1B0B823}" type="sibTrans" cxnId="{B5A30720-5E8A-4705-A223-46696363EFB8}">
      <dgm:prSet/>
      <dgm:spPr/>
      <dgm:t>
        <a:bodyPr/>
        <a:lstStyle/>
        <a:p>
          <a:endParaRPr lang="en-US"/>
        </a:p>
      </dgm:t>
    </dgm:pt>
    <dgm:pt modelId="{575C28F8-B5F4-45D8-AD0D-D3AA78AFC6D1}" type="pres">
      <dgm:prSet presAssocID="{9F72F9F8-8898-49F7-A9EE-A5818E334256}" presName="matrix" presStyleCnt="0">
        <dgm:presLayoutVars>
          <dgm:chMax val="1"/>
          <dgm:dir/>
          <dgm:resizeHandles val="exact"/>
        </dgm:presLayoutVars>
      </dgm:prSet>
      <dgm:spPr/>
    </dgm:pt>
    <dgm:pt modelId="{A6E93DC5-A04E-47D9-94F4-9EA23945E79C}" type="pres">
      <dgm:prSet presAssocID="{9F72F9F8-8898-49F7-A9EE-A5818E334256}" presName="diamond" presStyleLbl="bgShp" presStyleIdx="0" presStyleCnt="1"/>
      <dgm:spPr/>
    </dgm:pt>
    <dgm:pt modelId="{C5F77ED4-1EE7-4102-B8C1-98C7CDA0F832}" type="pres">
      <dgm:prSet presAssocID="{9F72F9F8-8898-49F7-A9EE-A5818E334256}" presName="quad1" presStyleLbl="node1" presStyleIdx="0" presStyleCnt="4" custScaleX="138897" custScaleY="117550" custLinFactNeighborX="-21486" custLinFactNeighborY="-3737">
        <dgm:presLayoutVars>
          <dgm:chMax val="0"/>
          <dgm:chPref val="0"/>
          <dgm:bulletEnabled val="1"/>
        </dgm:presLayoutVars>
      </dgm:prSet>
      <dgm:spPr/>
    </dgm:pt>
    <dgm:pt modelId="{3AE4FDC2-FCEC-4B4C-B7E4-3F1A24F77044}" type="pres">
      <dgm:prSet presAssocID="{9F72F9F8-8898-49F7-A9EE-A5818E334256}" presName="quad2" presStyleLbl="node1" presStyleIdx="1" presStyleCnt="4" custScaleX="134196" custScaleY="106752" custLinFactNeighborX="38118" custLinFactNeighborY="-934">
        <dgm:presLayoutVars>
          <dgm:chMax val="0"/>
          <dgm:chPref val="0"/>
          <dgm:bulletEnabled val="1"/>
        </dgm:presLayoutVars>
      </dgm:prSet>
      <dgm:spPr/>
    </dgm:pt>
    <dgm:pt modelId="{46C41AC3-9080-4F49-9CCB-E884F523AE55}" type="pres">
      <dgm:prSet presAssocID="{9F72F9F8-8898-49F7-A9EE-A5818E334256}" presName="quad3" presStyleLbl="node1" presStyleIdx="2" presStyleCnt="4" custScaleX="144091" custScaleY="124435" custLinFactNeighborX="-23773" custLinFactNeighborY="47356">
        <dgm:presLayoutVars>
          <dgm:chMax val="0"/>
          <dgm:chPref val="0"/>
          <dgm:bulletEnabled val="1"/>
        </dgm:presLayoutVars>
      </dgm:prSet>
      <dgm:spPr/>
    </dgm:pt>
    <dgm:pt modelId="{BEA3BA4C-AAF4-4B5E-9E80-B36D48A10EE9}" type="pres">
      <dgm:prSet presAssocID="{9F72F9F8-8898-49F7-A9EE-A5818E334256}" presName="quad4" presStyleLbl="node1" presStyleIdx="3" presStyleCnt="4" custScaleX="119376" custScaleY="125853" custLinFactNeighborX="22429" custLinFactNeighborY="18753">
        <dgm:presLayoutVars>
          <dgm:chMax val="0"/>
          <dgm:chPref val="0"/>
          <dgm:bulletEnabled val="1"/>
        </dgm:presLayoutVars>
      </dgm:prSet>
      <dgm:spPr/>
    </dgm:pt>
  </dgm:ptLst>
  <dgm:cxnLst>
    <dgm:cxn modelId="{D06CE910-4DA0-4BB6-BB64-85FCEF85716A}" type="presOf" srcId="{2DF20028-2305-476D-B7E6-42823293D49F}" destId="{BEA3BA4C-AAF4-4B5E-9E80-B36D48A10EE9}" srcOrd="0" destOrd="0" presId="urn:microsoft.com/office/officeart/2005/8/layout/matrix3"/>
    <dgm:cxn modelId="{B5A30720-5E8A-4705-A223-46696363EFB8}" srcId="{9F72F9F8-8898-49F7-A9EE-A5818E334256}" destId="{2DF20028-2305-476D-B7E6-42823293D49F}" srcOrd="3" destOrd="0" parTransId="{856EF7C1-DE19-4921-9813-53E880656081}" sibTransId="{1DC4B695-3E98-4065-B87D-E2C5D1B0B823}"/>
    <dgm:cxn modelId="{B41CA123-5C98-4041-A0B3-33A9D2B2CA30}" type="presOf" srcId="{E9BDD6E8-345D-4B3F-8EF7-4658A7AB2A42}" destId="{C5F77ED4-1EE7-4102-B8C1-98C7CDA0F832}" srcOrd="0" destOrd="0" presId="urn:microsoft.com/office/officeart/2005/8/layout/matrix3"/>
    <dgm:cxn modelId="{C453F52D-B6AE-47F9-AFE9-9C20D61C3146}" srcId="{9F72F9F8-8898-49F7-A9EE-A5818E334256}" destId="{A3B3ACCA-E949-479F-85FF-ADD96EEE3C74}" srcOrd="2" destOrd="0" parTransId="{F4BACE23-013F-4D92-B362-41D857DA8A2C}" sibTransId="{2EA318D6-9C75-4090-8AB5-2834FD9CA645}"/>
    <dgm:cxn modelId="{F9455236-F4F9-41F5-9E3F-9D5455CFB60B}" type="presOf" srcId="{0B6976A0-5118-4DCA-A2D6-A0B3CF486E26}" destId="{3AE4FDC2-FCEC-4B4C-B7E4-3F1A24F77044}" srcOrd="0" destOrd="0" presId="urn:microsoft.com/office/officeart/2005/8/layout/matrix3"/>
    <dgm:cxn modelId="{16A15836-6135-44C4-919E-48C2F7D76035}" type="presOf" srcId="{9F72F9F8-8898-49F7-A9EE-A5818E334256}" destId="{575C28F8-B5F4-45D8-AD0D-D3AA78AFC6D1}" srcOrd="0" destOrd="0" presId="urn:microsoft.com/office/officeart/2005/8/layout/matrix3"/>
    <dgm:cxn modelId="{EAF39B3C-50EA-4A40-9D01-52FDA8AEF092}" srcId="{9F72F9F8-8898-49F7-A9EE-A5818E334256}" destId="{E9BDD6E8-345D-4B3F-8EF7-4658A7AB2A42}" srcOrd="0" destOrd="0" parTransId="{9F2BA1D2-08D3-4290-8338-7EC00AABC833}" sibTransId="{21C069B2-6F36-44DE-AF94-100BFD3712CD}"/>
    <dgm:cxn modelId="{1370626E-0020-48DC-BCC0-FCCEDFA46694}" type="presOf" srcId="{A3B3ACCA-E949-479F-85FF-ADD96EEE3C74}" destId="{46C41AC3-9080-4F49-9CCB-E884F523AE55}" srcOrd="0" destOrd="0" presId="urn:microsoft.com/office/officeart/2005/8/layout/matrix3"/>
    <dgm:cxn modelId="{F66C94C3-5690-429D-9752-1F72DFD8BFDB}" srcId="{9F72F9F8-8898-49F7-A9EE-A5818E334256}" destId="{0B6976A0-5118-4DCA-A2D6-A0B3CF486E26}" srcOrd="1" destOrd="0" parTransId="{07D1C55A-7A8E-48DB-8F73-D9FB0247FFC7}" sibTransId="{10C359DD-C9A5-4729-B1B9-CE907D239FD6}"/>
    <dgm:cxn modelId="{9E1D85F8-28D8-4383-91AD-D37481239579}" type="presParOf" srcId="{575C28F8-B5F4-45D8-AD0D-D3AA78AFC6D1}" destId="{A6E93DC5-A04E-47D9-94F4-9EA23945E79C}" srcOrd="0" destOrd="0" presId="urn:microsoft.com/office/officeart/2005/8/layout/matrix3"/>
    <dgm:cxn modelId="{A79D4803-F4FA-4579-87F4-D6EC81051C03}" type="presParOf" srcId="{575C28F8-B5F4-45D8-AD0D-D3AA78AFC6D1}" destId="{C5F77ED4-1EE7-4102-B8C1-98C7CDA0F832}" srcOrd="1" destOrd="0" presId="urn:microsoft.com/office/officeart/2005/8/layout/matrix3"/>
    <dgm:cxn modelId="{B7FA7914-D282-4FB6-9D60-CCCFC829F4D9}" type="presParOf" srcId="{575C28F8-B5F4-45D8-AD0D-D3AA78AFC6D1}" destId="{3AE4FDC2-FCEC-4B4C-B7E4-3F1A24F77044}" srcOrd="2" destOrd="0" presId="urn:microsoft.com/office/officeart/2005/8/layout/matrix3"/>
    <dgm:cxn modelId="{AE9EE35D-0D91-4234-BE7D-D1255AC190F2}" type="presParOf" srcId="{575C28F8-B5F4-45D8-AD0D-D3AA78AFC6D1}" destId="{46C41AC3-9080-4F49-9CCB-E884F523AE55}" srcOrd="3" destOrd="0" presId="urn:microsoft.com/office/officeart/2005/8/layout/matrix3"/>
    <dgm:cxn modelId="{882B8B34-1F86-4192-890A-9230182C80CA}" type="presParOf" srcId="{575C28F8-B5F4-45D8-AD0D-D3AA78AFC6D1}" destId="{BEA3BA4C-AAF4-4B5E-9E80-B36D48A10E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DE13E-0687-4D8A-B1A8-9565E32107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C2C3D2-11FE-4EC6-B3B6-1B66AE17D0DD}">
      <dgm:prSet/>
      <dgm:spPr/>
      <dgm:t>
        <a:bodyPr/>
        <a:lstStyle/>
        <a:p>
          <a:r>
            <a:rPr lang="es-ES"/>
            <a:t>Número: </a:t>
          </a:r>
          <a:endParaRPr lang="en-US"/>
        </a:p>
      </dgm:t>
    </dgm:pt>
    <dgm:pt modelId="{89142A28-EC14-4D5A-931C-4BFC2ED3655A}" type="parTrans" cxnId="{A8F62F4A-1846-42BD-BAAE-E948AE495CA1}">
      <dgm:prSet/>
      <dgm:spPr/>
      <dgm:t>
        <a:bodyPr/>
        <a:lstStyle/>
        <a:p>
          <a:endParaRPr lang="en-US"/>
        </a:p>
      </dgm:t>
    </dgm:pt>
    <dgm:pt modelId="{6632C037-414D-4B28-B9A2-2E460A6CA440}" type="sibTrans" cxnId="{A8F62F4A-1846-42BD-BAAE-E948AE495CA1}">
      <dgm:prSet/>
      <dgm:spPr/>
      <dgm:t>
        <a:bodyPr/>
        <a:lstStyle/>
        <a:p>
          <a:endParaRPr lang="en-US"/>
        </a:p>
      </dgm:t>
    </dgm:pt>
    <dgm:pt modelId="{56C39400-2851-4FCF-9B83-A0FAD8554E22}">
      <dgm:prSet/>
      <dgm:spPr/>
      <dgm:t>
        <a:bodyPr/>
        <a:lstStyle/>
        <a:p>
          <a:r>
            <a:rPr lang="es-ES"/>
            <a:t>Entrevistas y currículum.</a:t>
          </a:r>
          <a:endParaRPr lang="en-US"/>
        </a:p>
      </dgm:t>
    </dgm:pt>
    <dgm:pt modelId="{78F425EC-0FB1-4932-838A-CE4662268A77}" type="parTrans" cxnId="{B532456E-E845-48D5-8559-78DCEE532B75}">
      <dgm:prSet/>
      <dgm:spPr/>
      <dgm:t>
        <a:bodyPr/>
        <a:lstStyle/>
        <a:p>
          <a:endParaRPr lang="en-US"/>
        </a:p>
      </dgm:t>
    </dgm:pt>
    <dgm:pt modelId="{170F3F41-A28C-43A3-B3F4-9AF5BCA14748}" type="sibTrans" cxnId="{B532456E-E845-48D5-8559-78DCEE532B75}">
      <dgm:prSet/>
      <dgm:spPr/>
      <dgm:t>
        <a:bodyPr/>
        <a:lstStyle/>
        <a:p>
          <a:endParaRPr lang="en-US"/>
        </a:p>
      </dgm:t>
    </dgm:pt>
    <dgm:pt modelId="{8AC28E49-A438-4051-A94B-BF13E51F6DD1}">
      <dgm:prSet/>
      <dgm:spPr/>
      <dgm:t>
        <a:bodyPr/>
        <a:lstStyle/>
        <a:p>
          <a:r>
            <a:rPr lang="es-ES"/>
            <a:t>Todas las nacionalidades.</a:t>
          </a:r>
          <a:endParaRPr lang="en-US"/>
        </a:p>
      </dgm:t>
    </dgm:pt>
    <dgm:pt modelId="{8D762E40-6BD3-4745-A14B-E6C9B3D93BAC}" type="parTrans" cxnId="{939FCC3E-43E4-4A0B-B7AC-3A351529BA96}">
      <dgm:prSet/>
      <dgm:spPr/>
      <dgm:t>
        <a:bodyPr/>
        <a:lstStyle/>
        <a:p>
          <a:endParaRPr lang="en-US"/>
        </a:p>
      </dgm:t>
    </dgm:pt>
    <dgm:pt modelId="{F841AC4B-12F6-4437-92F0-1C5785FAA13B}" type="sibTrans" cxnId="{939FCC3E-43E4-4A0B-B7AC-3A351529BA96}">
      <dgm:prSet/>
      <dgm:spPr/>
      <dgm:t>
        <a:bodyPr/>
        <a:lstStyle/>
        <a:p>
          <a:endParaRPr lang="en-US"/>
        </a:p>
      </dgm:t>
    </dgm:pt>
    <dgm:pt modelId="{BA2678D2-6617-4793-8540-B4A67CA031EB}">
      <dgm:prSet/>
      <dgm:spPr/>
      <dgm:t>
        <a:bodyPr/>
        <a:lstStyle/>
        <a:p>
          <a:r>
            <a:rPr lang="es-ES"/>
            <a:t>40 horas semanales en el centro.</a:t>
          </a:r>
          <a:endParaRPr lang="en-US"/>
        </a:p>
      </dgm:t>
    </dgm:pt>
    <dgm:pt modelId="{F45C0680-E411-42AB-9219-9E0F8A50334E}" type="parTrans" cxnId="{FDB0BDD3-1E03-4F50-B51D-2871DC1ACB44}">
      <dgm:prSet/>
      <dgm:spPr/>
      <dgm:t>
        <a:bodyPr/>
        <a:lstStyle/>
        <a:p>
          <a:endParaRPr lang="en-US"/>
        </a:p>
      </dgm:t>
    </dgm:pt>
    <dgm:pt modelId="{BD3498C8-71DC-4551-8D67-F3D2543D5AE8}" type="sibTrans" cxnId="{FDB0BDD3-1E03-4F50-B51D-2871DC1ACB44}">
      <dgm:prSet/>
      <dgm:spPr/>
      <dgm:t>
        <a:bodyPr/>
        <a:lstStyle/>
        <a:p>
          <a:endParaRPr lang="en-US"/>
        </a:p>
      </dgm:t>
    </dgm:pt>
    <dgm:pt modelId="{0F8CA143-48BB-4E42-99EF-E4DE91F95ECF}">
      <dgm:prSet/>
      <dgm:spPr/>
      <dgm:t>
        <a:bodyPr/>
        <a:lstStyle/>
        <a:p>
          <a:r>
            <a:rPr lang="es-ES"/>
            <a:t>Contratados por el Principal.</a:t>
          </a:r>
          <a:endParaRPr lang="en-US"/>
        </a:p>
      </dgm:t>
    </dgm:pt>
    <dgm:pt modelId="{1BBF8A15-F75B-4DCD-A6A8-EA8ED3C53CA4}" type="parTrans" cxnId="{C3693070-E091-49A1-B695-9A254C96DFC7}">
      <dgm:prSet/>
      <dgm:spPr/>
      <dgm:t>
        <a:bodyPr/>
        <a:lstStyle/>
        <a:p>
          <a:endParaRPr lang="en-US"/>
        </a:p>
      </dgm:t>
    </dgm:pt>
    <dgm:pt modelId="{10B69BD1-0494-4536-8536-D2B91EA25E22}" type="sibTrans" cxnId="{C3693070-E091-49A1-B695-9A254C96DFC7}">
      <dgm:prSet/>
      <dgm:spPr/>
      <dgm:t>
        <a:bodyPr/>
        <a:lstStyle/>
        <a:p>
          <a:endParaRPr lang="en-US"/>
        </a:p>
      </dgm:t>
    </dgm:pt>
    <dgm:pt modelId="{2DC9F290-093B-4D6A-BC49-49C414BFCB69}" type="pres">
      <dgm:prSet presAssocID="{7E6DE13E-0687-4D8A-B1A8-9565E321073F}" presName="vert0" presStyleCnt="0">
        <dgm:presLayoutVars>
          <dgm:dir/>
          <dgm:animOne val="branch"/>
          <dgm:animLvl val="lvl"/>
        </dgm:presLayoutVars>
      </dgm:prSet>
      <dgm:spPr/>
    </dgm:pt>
    <dgm:pt modelId="{2854EA92-0F48-4925-841E-86879B233BE7}" type="pres">
      <dgm:prSet presAssocID="{C5C2C3D2-11FE-4EC6-B3B6-1B66AE17D0DD}" presName="thickLine" presStyleLbl="alignNode1" presStyleIdx="0" presStyleCnt="5"/>
      <dgm:spPr/>
    </dgm:pt>
    <dgm:pt modelId="{0F674AAE-DC21-4D54-B423-D407DC4BB86B}" type="pres">
      <dgm:prSet presAssocID="{C5C2C3D2-11FE-4EC6-B3B6-1B66AE17D0DD}" presName="horz1" presStyleCnt="0"/>
      <dgm:spPr/>
    </dgm:pt>
    <dgm:pt modelId="{AE39E782-E5EC-4335-BA24-6018F706D911}" type="pres">
      <dgm:prSet presAssocID="{C5C2C3D2-11FE-4EC6-B3B6-1B66AE17D0DD}" presName="tx1" presStyleLbl="revTx" presStyleIdx="0" presStyleCnt="5"/>
      <dgm:spPr/>
    </dgm:pt>
    <dgm:pt modelId="{76AE61F1-5A57-477D-8A2A-1B4FFCEF24C4}" type="pres">
      <dgm:prSet presAssocID="{C5C2C3D2-11FE-4EC6-B3B6-1B66AE17D0DD}" presName="vert1" presStyleCnt="0"/>
      <dgm:spPr/>
    </dgm:pt>
    <dgm:pt modelId="{703ACB1C-46DD-46DA-8370-63BA1FB17CBC}" type="pres">
      <dgm:prSet presAssocID="{56C39400-2851-4FCF-9B83-A0FAD8554E22}" presName="thickLine" presStyleLbl="alignNode1" presStyleIdx="1" presStyleCnt="5"/>
      <dgm:spPr/>
    </dgm:pt>
    <dgm:pt modelId="{D24531D4-2E04-4E6A-903D-5AF06D0761E0}" type="pres">
      <dgm:prSet presAssocID="{56C39400-2851-4FCF-9B83-A0FAD8554E22}" presName="horz1" presStyleCnt="0"/>
      <dgm:spPr/>
    </dgm:pt>
    <dgm:pt modelId="{2CED1AA9-0877-493B-8EF5-8968C5A0AF15}" type="pres">
      <dgm:prSet presAssocID="{56C39400-2851-4FCF-9B83-A0FAD8554E22}" presName="tx1" presStyleLbl="revTx" presStyleIdx="1" presStyleCnt="5"/>
      <dgm:spPr/>
    </dgm:pt>
    <dgm:pt modelId="{8FFD2695-2B4C-4406-8021-8CAF685E2005}" type="pres">
      <dgm:prSet presAssocID="{56C39400-2851-4FCF-9B83-A0FAD8554E22}" presName="vert1" presStyleCnt="0"/>
      <dgm:spPr/>
    </dgm:pt>
    <dgm:pt modelId="{B6EC792F-4AF1-44D7-9474-E254FAB3ACAA}" type="pres">
      <dgm:prSet presAssocID="{8AC28E49-A438-4051-A94B-BF13E51F6DD1}" presName="thickLine" presStyleLbl="alignNode1" presStyleIdx="2" presStyleCnt="5"/>
      <dgm:spPr/>
    </dgm:pt>
    <dgm:pt modelId="{684C33E5-B915-4D6B-A4C0-4F0176C4A8D6}" type="pres">
      <dgm:prSet presAssocID="{8AC28E49-A438-4051-A94B-BF13E51F6DD1}" presName="horz1" presStyleCnt="0"/>
      <dgm:spPr/>
    </dgm:pt>
    <dgm:pt modelId="{DD8FE8A7-1B88-4277-B46F-90519CBE1476}" type="pres">
      <dgm:prSet presAssocID="{8AC28E49-A438-4051-A94B-BF13E51F6DD1}" presName="tx1" presStyleLbl="revTx" presStyleIdx="2" presStyleCnt="5"/>
      <dgm:spPr/>
    </dgm:pt>
    <dgm:pt modelId="{F36C6B39-894E-423B-B9C2-7D9765AEBBC1}" type="pres">
      <dgm:prSet presAssocID="{8AC28E49-A438-4051-A94B-BF13E51F6DD1}" presName="vert1" presStyleCnt="0"/>
      <dgm:spPr/>
    </dgm:pt>
    <dgm:pt modelId="{EBA96AC7-4A21-4AB6-BF1F-81AC8212D26E}" type="pres">
      <dgm:prSet presAssocID="{BA2678D2-6617-4793-8540-B4A67CA031EB}" presName="thickLine" presStyleLbl="alignNode1" presStyleIdx="3" presStyleCnt="5"/>
      <dgm:spPr/>
    </dgm:pt>
    <dgm:pt modelId="{BF3C99A1-D66B-4DCC-94CD-764B6D202D5B}" type="pres">
      <dgm:prSet presAssocID="{BA2678D2-6617-4793-8540-B4A67CA031EB}" presName="horz1" presStyleCnt="0"/>
      <dgm:spPr/>
    </dgm:pt>
    <dgm:pt modelId="{F89E1DD3-D8BE-4946-A8C8-D536222E5801}" type="pres">
      <dgm:prSet presAssocID="{BA2678D2-6617-4793-8540-B4A67CA031EB}" presName="tx1" presStyleLbl="revTx" presStyleIdx="3" presStyleCnt="5"/>
      <dgm:spPr/>
    </dgm:pt>
    <dgm:pt modelId="{3D224024-00CF-4227-9DDB-73D7D3A3B85C}" type="pres">
      <dgm:prSet presAssocID="{BA2678D2-6617-4793-8540-B4A67CA031EB}" presName="vert1" presStyleCnt="0"/>
      <dgm:spPr/>
    </dgm:pt>
    <dgm:pt modelId="{2BA57DBF-0C57-4345-BFA0-DB50D047B08A}" type="pres">
      <dgm:prSet presAssocID="{0F8CA143-48BB-4E42-99EF-E4DE91F95ECF}" presName="thickLine" presStyleLbl="alignNode1" presStyleIdx="4" presStyleCnt="5"/>
      <dgm:spPr/>
    </dgm:pt>
    <dgm:pt modelId="{91A0BB33-CEB3-470C-AD25-81F79393B145}" type="pres">
      <dgm:prSet presAssocID="{0F8CA143-48BB-4E42-99EF-E4DE91F95ECF}" presName="horz1" presStyleCnt="0"/>
      <dgm:spPr/>
    </dgm:pt>
    <dgm:pt modelId="{1677BE55-AE66-4B8D-BD1E-333EE79EA0C4}" type="pres">
      <dgm:prSet presAssocID="{0F8CA143-48BB-4E42-99EF-E4DE91F95ECF}" presName="tx1" presStyleLbl="revTx" presStyleIdx="4" presStyleCnt="5"/>
      <dgm:spPr/>
    </dgm:pt>
    <dgm:pt modelId="{5DB152F4-55B2-49C1-A297-2435691A081A}" type="pres">
      <dgm:prSet presAssocID="{0F8CA143-48BB-4E42-99EF-E4DE91F95ECF}" presName="vert1" presStyleCnt="0"/>
      <dgm:spPr/>
    </dgm:pt>
  </dgm:ptLst>
  <dgm:cxnLst>
    <dgm:cxn modelId="{C818D40C-8809-474C-AC81-0C6CC3782BC6}" type="presOf" srcId="{C5C2C3D2-11FE-4EC6-B3B6-1B66AE17D0DD}" destId="{AE39E782-E5EC-4335-BA24-6018F706D911}" srcOrd="0" destOrd="0" presId="urn:microsoft.com/office/officeart/2008/layout/LinedList"/>
    <dgm:cxn modelId="{939FCC3E-43E4-4A0B-B7AC-3A351529BA96}" srcId="{7E6DE13E-0687-4D8A-B1A8-9565E321073F}" destId="{8AC28E49-A438-4051-A94B-BF13E51F6DD1}" srcOrd="2" destOrd="0" parTransId="{8D762E40-6BD3-4745-A14B-E6C9B3D93BAC}" sibTransId="{F841AC4B-12F6-4437-92F0-1C5785FAA13B}"/>
    <dgm:cxn modelId="{A8F62F4A-1846-42BD-BAAE-E948AE495CA1}" srcId="{7E6DE13E-0687-4D8A-B1A8-9565E321073F}" destId="{C5C2C3D2-11FE-4EC6-B3B6-1B66AE17D0DD}" srcOrd="0" destOrd="0" parTransId="{89142A28-EC14-4D5A-931C-4BFC2ED3655A}" sibTransId="{6632C037-414D-4B28-B9A2-2E460A6CA440}"/>
    <dgm:cxn modelId="{F65C014D-82FA-4F09-BF06-FD943B2CAB6D}" type="presOf" srcId="{0F8CA143-48BB-4E42-99EF-E4DE91F95ECF}" destId="{1677BE55-AE66-4B8D-BD1E-333EE79EA0C4}" srcOrd="0" destOrd="0" presId="urn:microsoft.com/office/officeart/2008/layout/LinedList"/>
    <dgm:cxn modelId="{B532456E-E845-48D5-8559-78DCEE532B75}" srcId="{7E6DE13E-0687-4D8A-B1A8-9565E321073F}" destId="{56C39400-2851-4FCF-9B83-A0FAD8554E22}" srcOrd="1" destOrd="0" parTransId="{78F425EC-0FB1-4932-838A-CE4662268A77}" sibTransId="{170F3F41-A28C-43A3-B3F4-9AF5BCA14748}"/>
    <dgm:cxn modelId="{C3693070-E091-49A1-B695-9A254C96DFC7}" srcId="{7E6DE13E-0687-4D8A-B1A8-9565E321073F}" destId="{0F8CA143-48BB-4E42-99EF-E4DE91F95ECF}" srcOrd="4" destOrd="0" parTransId="{1BBF8A15-F75B-4DCD-A6A8-EA8ED3C53CA4}" sibTransId="{10B69BD1-0494-4536-8536-D2B91EA25E22}"/>
    <dgm:cxn modelId="{D3C38273-EA73-4EC1-9869-F8AFCF38A284}" type="presOf" srcId="{BA2678D2-6617-4793-8540-B4A67CA031EB}" destId="{F89E1DD3-D8BE-4946-A8C8-D536222E5801}" srcOrd="0" destOrd="0" presId="urn:microsoft.com/office/officeart/2008/layout/LinedList"/>
    <dgm:cxn modelId="{E6436698-0B87-4571-9D0B-D5C2385D1D75}" type="presOf" srcId="{8AC28E49-A438-4051-A94B-BF13E51F6DD1}" destId="{DD8FE8A7-1B88-4277-B46F-90519CBE1476}" srcOrd="0" destOrd="0" presId="urn:microsoft.com/office/officeart/2008/layout/LinedList"/>
    <dgm:cxn modelId="{2A001BA6-2DEF-4733-9BF3-610F9CA47FD3}" type="presOf" srcId="{56C39400-2851-4FCF-9B83-A0FAD8554E22}" destId="{2CED1AA9-0877-493B-8EF5-8968C5A0AF15}" srcOrd="0" destOrd="0" presId="urn:microsoft.com/office/officeart/2008/layout/LinedList"/>
    <dgm:cxn modelId="{FDB0BDD3-1E03-4F50-B51D-2871DC1ACB44}" srcId="{7E6DE13E-0687-4D8A-B1A8-9565E321073F}" destId="{BA2678D2-6617-4793-8540-B4A67CA031EB}" srcOrd="3" destOrd="0" parTransId="{F45C0680-E411-42AB-9219-9E0F8A50334E}" sibTransId="{BD3498C8-71DC-4551-8D67-F3D2543D5AE8}"/>
    <dgm:cxn modelId="{0FB559EC-6263-4633-9CD0-7B13749234CF}" type="presOf" srcId="{7E6DE13E-0687-4D8A-B1A8-9565E321073F}" destId="{2DC9F290-093B-4D6A-BC49-49C414BFCB69}" srcOrd="0" destOrd="0" presId="urn:microsoft.com/office/officeart/2008/layout/LinedList"/>
    <dgm:cxn modelId="{B57C6246-BAF9-4E67-B624-486F360569DC}" type="presParOf" srcId="{2DC9F290-093B-4D6A-BC49-49C414BFCB69}" destId="{2854EA92-0F48-4925-841E-86879B233BE7}" srcOrd="0" destOrd="0" presId="urn:microsoft.com/office/officeart/2008/layout/LinedList"/>
    <dgm:cxn modelId="{CFB1128A-A876-4AB9-ACD9-339EC6942A64}" type="presParOf" srcId="{2DC9F290-093B-4D6A-BC49-49C414BFCB69}" destId="{0F674AAE-DC21-4D54-B423-D407DC4BB86B}" srcOrd="1" destOrd="0" presId="urn:microsoft.com/office/officeart/2008/layout/LinedList"/>
    <dgm:cxn modelId="{433EBC1C-8B79-49CF-9A1A-73955F2DE21C}" type="presParOf" srcId="{0F674AAE-DC21-4D54-B423-D407DC4BB86B}" destId="{AE39E782-E5EC-4335-BA24-6018F706D911}" srcOrd="0" destOrd="0" presId="urn:microsoft.com/office/officeart/2008/layout/LinedList"/>
    <dgm:cxn modelId="{A10563A6-ED54-40F9-8218-16AA777A1DFE}" type="presParOf" srcId="{0F674AAE-DC21-4D54-B423-D407DC4BB86B}" destId="{76AE61F1-5A57-477D-8A2A-1B4FFCEF24C4}" srcOrd="1" destOrd="0" presId="urn:microsoft.com/office/officeart/2008/layout/LinedList"/>
    <dgm:cxn modelId="{85DD32B9-187D-493A-810B-10753897657D}" type="presParOf" srcId="{2DC9F290-093B-4D6A-BC49-49C414BFCB69}" destId="{703ACB1C-46DD-46DA-8370-63BA1FB17CBC}" srcOrd="2" destOrd="0" presId="urn:microsoft.com/office/officeart/2008/layout/LinedList"/>
    <dgm:cxn modelId="{499C8699-1A78-4623-80A5-D0F10F144A56}" type="presParOf" srcId="{2DC9F290-093B-4D6A-BC49-49C414BFCB69}" destId="{D24531D4-2E04-4E6A-903D-5AF06D0761E0}" srcOrd="3" destOrd="0" presId="urn:microsoft.com/office/officeart/2008/layout/LinedList"/>
    <dgm:cxn modelId="{D9BB4AC3-0C75-4E21-AD2A-59ED2AB96CE3}" type="presParOf" srcId="{D24531D4-2E04-4E6A-903D-5AF06D0761E0}" destId="{2CED1AA9-0877-493B-8EF5-8968C5A0AF15}" srcOrd="0" destOrd="0" presId="urn:microsoft.com/office/officeart/2008/layout/LinedList"/>
    <dgm:cxn modelId="{90F6CB34-5FCF-40CC-A31C-D215EE1BEE0A}" type="presParOf" srcId="{D24531D4-2E04-4E6A-903D-5AF06D0761E0}" destId="{8FFD2695-2B4C-4406-8021-8CAF685E2005}" srcOrd="1" destOrd="0" presId="urn:microsoft.com/office/officeart/2008/layout/LinedList"/>
    <dgm:cxn modelId="{19ABF60A-432F-4FE2-8385-722DC8490096}" type="presParOf" srcId="{2DC9F290-093B-4D6A-BC49-49C414BFCB69}" destId="{B6EC792F-4AF1-44D7-9474-E254FAB3ACAA}" srcOrd="4" destOrd="0" presId="urn:microsoft.com/office/officeart/2008/layout/LinedList"/>
    <dgm:cxn modelId="{58AC8916-5103-4DB9-A4E0-0AADEF273741}" type="presParOf" srcId="{2DC9F290-093B-4D6A-BC49-49C414BFCB69}" destId="{684C33E5-B915-4D6B-A4C0-4F0176C4A8D6}" srcOrd="5" destOrd="0" presId="urn:microsoft.com/office/officeart/2008/layout/LinedList"/>
    <dgm:cxn modelId="{46CA8B67-7FCB-492F-A09A-3EFC025717CC}" type="presParOf" srcId="{684C33E5-B915-4D6B-A4C0-4F0176C4A8D6}" destId="{DD8FE8A7-1B88-4277-B46F-90519CBE1476}" srcOrd="0" destOrd="0" presId="urn:microsoft.com/office/officeart/2008/layout/LinedList"/>
    <dgm:cxn modelId="{30E1FEA7-77BF-4F4A-8807-BFB3C41E0115}" type="presParOf" srcId="{684C33E5-B915-4D6B-A4C0-4F0176C4A8D6}" destId="{F36C6B39-894E-423B-B9C2-7D9765AEBBC1}" srcOrd="1" destOrd="0" presId="urn:microsoft.com/office/officeart/2008/layout/LinedList"/>
    <dgm:cxn modelId="{32381500-6F10-4E85-A6A3-1F57C0F0DB8E}" type="presParOf" srcId="{2DC9F290-093B-4D6A-BC49-49C414BFCB69}" destId="{EBA96AC7-4A21-4AB6-BF1F-81AC8212D26E}" srcOrd="6" destOrd="0" presId="urn:microsoft.com/office/officeart/2008/layout/LinedList"/>
    <dgm:cxn modelId="{F6938AF3-2342-4FB5-9470-21E8F3124D64}" type="presParOf" srcId="{2DC9F290-093B-4D6A-BC49-49C414BFCB69}" destId="{BF3C99A1-D66B-4DCC-94CD-764B6D202D5B}" srcOrd="7" destOrd="0" presId="urn:microsoft.com/office/officeart/2008/layout/LinedList"/>
    <dgm:cxn modelId="{A2C6B514-B0CB-4948-A6BF-BD2B2DF5C431}" type="presParOf" srcId="{BF3C99A1-D66B-4DCC-94CD-764B6D202D5B}" destId="{F89E1DD3-D8BE-4946-A8C8-D536222E5801}" srcOrd="0" destOrd="0" presId="urn:microsoft.com/office/officeart/2008/layout/LinedList"/>
    <dgm:cxn modelId="{AF13DA7D-728A-4662-9934-51C701172856}" type="presParOf" srcId="{BF3C99A1-D66B-4DCC-94CD-764B6D202D5B}" destId="{3D224024-00CF-4227-9DDB-73D7D3A3B85C}" srcOrd="1" destOrd="0" presId="urn:microsoft.com/office/officeart/2008/layout/LinedList"/>
    <dgm:cxn modelId="{3001DDA8-77C1-47F4-A5A6-2DF75365984B}" type="presParOf" srcId="{2DC9F290-093B-4D6A-BC49-49C414BFCB69}" destId="{2BA57DBF-0C57-4345-BFA0-DB50D047B08A}" srcOrd="8" destOrd="0" presId="urn:microsoft.com/office/officeart/2008/layout/LinedList"/>
    <dgm:cxn modelId="{CB2D2BA4-F284-4AEF-A680-C70E00B36056}" type="presParOf" srcId="{2DC9F290-093B-4D6A-BC49-49C414BFCB69}" destId="{91A0BB33-CEB3-470C-AD25-81F79393B145}" srcOrd="9" destOrd="0" presId="urn:microsoft.com/office/officeart/2008/layout/LinedList"/>
    <dgm:cxn modelId="{232F2F78-AA5F-4386-8F5C-5B0E4A940CC0}" type="presParOf" srcId="{91A0BB33-CEB3-470C-AD25-81F79393B145}" destId="{1677BE55-AE66-4B8D-BD1E-333EE79EA0C4}" srcOrd="0" destOrd="0" presId="urn:microsoft.com/office/officeart/2008/layout/LinedList"/>
    <dgm:cxn modelId="{1CC45E58-58BC-4BAC-A7AC-FAD774BFF1A5}" type="presParOf" srcId="{91A0BB33-CEB3-470C-AD25-81F79393B145}" destId="{5DB152F4-55B2-49C1-A297-2435691A08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32BB1-ED87-47A3-B109-17732CDC446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3AD77F1-9CBB-4133-8C05-5F44E0AD8AF2}">
      <dgm:prSet/>
      <dgm:spPr/>
      <dgm:t>
        <a:bodyPr/>
        <a:lstStyle/>
        <a:p>
          <a:pPr>
            <a:defRPr cap="all"/>
          </a:pPr>
          <a:r>
            <a:rPr lang="es-ES"/>
            <a:t>Competiciones deportivas (CEESA)</a:t>
          </a:r>
          <a:endParaRPr lang="en-US"/>
        </a:p>
      </dgm:t>
    </dgm:pt>
    <dgm:pt modelId="{FC760C2F-CB8F-4ABC-9503-3461EB863E80}" type="parTrans" cxnId="{AABFC0AF-2EAD-4203-9C5A-4B447E28DA04}">
      <dgm:prSet/>
      <dgm:spPr/>
      <dgm:t>
        <a:bodyPr/>
        <a:lstStyle/>
        <a:p>
          <a:endParaRPr lang="en-US"/>
        </a:p>
      </dgm:t>
    </dgm:pt>
    <dgm:pt modelId="{B665D65D-078A-4CC2-8525-D1B922D464B0}" type="sibTrans" cxnId="{AABFC0AF-2EAD-4203-9C5A-4B447E28DA04}">
      <dgm:prSet/>
      <dgm:spPr/>
      <dgm:t>
        <a:bodyPr/>
        <a:lstStyle/>
        <a:p>
          <a:endParaRPr lang="en-US"/>
        </a:p>
      </dgm:t>
    </dgm:pt>
    <dgm:pt modelId="{D7018628-B3EA-4225-B5BB-2C5E9867A78F}">
      <dgm:prSet/>
      <dgm:spPr/>
      <dgm:t>
        <a:bodyPr/>
        <a:lstStyle/>
        <a:p>
          <a:pPr>
            <a:defRPr cap="all"/>
          </a:pPr>
          <a:r>
            <a:rPr lang="es-ES"/>
            <a:t>Concursos de coro</a:t>
          </a:r>
          <a:endParaRPr lang="en-US"/>
        </a:p>
      </dgm:t>
    </dgm:pt>
    <dgm:pt modelId="{AA28EE65-C59F-4565-AD10-F913D1BBFC67}" type="parTrans" cxnId="{8A4C32DE-D3A1-4335-9231-8FA2964663B2}">
      <dgm:prSet/>
      <dgm:spPr/>
      <dgm:t>
        <a:bodyPr/>
        <a:lstStyle/>
        <a:p>
          <a:endParaRPr lang="en-US"/>
        </a:p>
      </dgm:t>
    </dgm:pt>
    <dgm:pt modelId="{D7069C2D-529E-4053-8686-B8BB80E87D37}" type="sibTrans" cxnId="{8A4C32DE-D3A1-4335-9231-8FA2964663B2}">
      <dgm:prSet/>
      <dgm:spPr/>
      <dgm:t>
        <a:bodyPr/>
        <a:lstStyle/>
        <a:p>
          <a:endParaRPr lang="en-US"/>
        </a:p>
      </dgm:t>
    </dgm:pt>
    <dgm:pt modelId="{13D07918-13C3-4F7A-9260-8B066EABC235}">
      <dgm:prSet/>
      <dgm:spPr/>
      <dgm:t>
        <a:bodyPr/>
        <a:lstStyle/>
        <a:p>
          <a:pPr>
            <a:defRPr cap="all"/>
          </a:pPr>
          <a:r>
            <a:rPr lang="es-ES"/>
            <a:t>Competiciones matemáticas</a:t>
          </a:r>
          <a:endParaRPr lang="en-US"/>
        </a:p>
      </dgm:t>
    </dgm:pt>
    <dgm:pt modelId="{07FE1FC1-05E4-4BAD-8362-FDEC68B2F97F}" type="parTrans" cxnId="{3C3C5C78-7AF0-42AE-B339-0F44090694A9}">
      <dgm:prSet/>
      <dgm:spPr/>
      <dgm:t>
        <a:bodyPr/>
        <a:lstStyle/>
        <a:p>
          <a:endParaRPr lang="en-US"/>
        </a:p>
      </dgm:t>
    </dgm:pt>
    <dgm:pt modelId="{A0DB81DC-2FD8-419E-B087-571D79D28642}" type="sibTrans" cxnId="{3C3C5C78-7AF0-42AE-B339-0F44090694A9}">
      <dgm:prSet/>
      <dgm:spPr/>
      <dgm:t>
        <a:bodyPr/>
        <a:lstStyle/>
        <a:p>
          <a:endParaRPr lang="en-US"/>
        </a:p>
      </dgm:t>
    </dgm:pt>
    <dgm:pt modelId="{4C51D14A-7095-4A3F-959C-B80909391205}" type="pres">
      <dgm:prSet presAssocID="{3DA32BB1-ED87-47A3-B109-17732CDC446A}" presName="root" presStyleCnt="0">
        <dgm:presLayoutVars>
          <dgm:dir/>
          <dgm:resizeHandles val="exact"/>
        </dgm:presLayoutVars>
      </dgm:prSet>
      <dgm:spPr/>
    </dgm:pt>
    <dgm:pt modelId="{6EC8DBFF-F7C6-4E40-9E2C-5EF17D0E4C5F}" type="pres">
      <dgm:prSet presAssocID="{43AD77F1-9CBB-4133-8C05-5F44E0AD8AF2}" presName="compNode" presStyleCnt="0"/>
      <dgm:spPr/>
    </dgm:pt>
    <dgm:pt modelId="{821FA4B2-9480-4BF4-86C0-50AA604024F3}" type="pres">
      <dgm:prSet presAssocID="{43AD77F1-9CBB-4133-8C05-5F44E0AD8AF2}" presName="iconBgRect" presStyleLbl="bgShp" presStyleIdx="0" presStyleCnt="3"/>
      <dgm:spPr/>
    </dgm:pt>
    <dgm:pt modelId="{C03CD753-1B16-4ECF-9103-2CFC7901F815}" type="pres">
      <dgm:prSet presAssocID="{43AD77F1-9CBB-4133-8C05-5F44E0AD8A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B8FD3A0-CDD0-436D-AB70-83B7978FA9E8}" type="pres">
      <dgm:prSet presAssocID="{43AD77F1-9CBB-4133-8C05-5F44E0AD8AF2}" presName="spaceRect" presStyleCnt="0"/>
      <dgm:spPr/>
    </dgm:pt>
    <dgm:pt modelId="{5FC8A5AF-AD16-4E47-813F-AAD345640A99}" type="pres">
      <dgm:prSet presAssocID="{43AD77F1-9CBB-4133-8C05-5F44E0AD8AF2}" presName="textRect" presStyleLbl="revTx" presStyleIdx="0" presStyleCnt="3">
        <dgm:presLayoutVars>
          <dgm:chMax val="1"/>
          <dgm:chPref val="1"/>
        </dgm:presLayoutVars>
      </dgm:prSet>
      <dgm:spPr/>
    </dgm:pt>
    <dgm:pt modelId="{AD5F2EF5-C5CB-4C5D-9F68-3062F9B27DE0}" type="pres">
      <dgm:prSet presAssocID="{B665D65D-078A-4CC2-8525-D1B922D464B0}" presName="sibTrans" presStyleCnt="0"/>
      <dgm:spPr/>
    </dgm:pt>
    <dgm:pt modelId="{B3A83D66-6ED1-4215-86FF-C699A89A6053}" type="pres">
      <dgm:prSet presAssocID="{D7018628-B3EA-4225-B5BB-2C5E9867A78F}" presName="compNode" presStyleCnt="0"/>
      <dgm:spPr/>
    </dgm:pt>
    <dgm:pt modelId="{FB8510DC-4A69-44FD-8E57-B6DFAFA7545E}" type="pres">
      <dgm:prSet presAssocID="{D7018628-B3EA-4225-B5BB-2C5E9867A78F}" presName="iconBgRect" presStyleLbl="bgShp" presStyleIdx="1" presStyleCnt="3"/>
      <dgm:spPr/>
    </dgm:pt>
    <dgm:pt modelId="{CC4D2250-FF4D-4D2B-9D48-0167E1D527BD}" type="pres">
      <dgm:prSet presAssocID="{D7018628-B3EA-4225-B5BB-2C5E9867A7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88E7AA95-BFD8-47DF-A605-3619B9D0FAC6}" type="pres">
      <dgm:prSet presAssocID="{D7018628-B3EA-4225-B5BB-2C5E9867A78F}" presName="spaceRect" presStyleCnt="0"/>
      <dgm:spPr/>
    </dgm:pt>
    <dgm:pt modelId="{5F3DE69A-6267-4CCF-BCFE-1C365F06C18C}" type="pres">
      <dgm:prSet presAssocID="{D7018628-B3EA-4225-B5BB-2C5E9867A78F}" presName="textRect" presStyleLbl="revTx" presStyleIdx="1" presStyleCnt="3">
        <dgm:presLayoutVars>
          <dgm:chMax val="1"/>
          <dgm:chPref val="1"/>
        </dgm:presLayoutVars>
      </dgm:prSet>
      <dgm:spPr/>
    </dgm:pt>
    <dgm:pt modelId="{0D639FF2-433F-4CF0-8634-611066F8E2BD}" type="pres">
      <dgm:prSet presAssocID="{D7069C2D-529E-4053-8686-B8BB80E87D37}" presName="sibTrans" presStyleCnt="0"/>
      <dgm:spPr/>
    </dgm:pt>
    <dgm:pt modelId="{9B0506B1-5A65-4603-82D9-29DE8E023B20}" type="pres">
      <dgm:prSet presAssocID="{13D07918-13C3-4F7A-9260-8B066EABC235}" presName="compNode" presStyleCnt="0"/>
      <dgm:spPr/>
    </dgm:pt>
    <dgm:pt modelId="{7EC1874C-F3ED-4B4D-BF00-5F95288A945C}" type="pres">
      <dgm:prSet presAssocID="{13D07918-13C3-4F7A-9260-8B066EABC235}" presName="iconBgRect" presStyleLbl="bgShp" presStyleIdx="2" presStyleCnt="3"/>
      <dgm:spPr/>
    </dgm:pt>
    <dgm:pt modelId="{D7ADAE72-4A56-456C-8595-B35E57735C61}" type="pres">
      <dgm:prSet presAssocID="{13D07918-13C3-4F7A-9260-8B066EABC2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38E47096-81ED-4146-B2BB-7C0FA8FC9B5F}" type="pres">
      <dgm:prSet presAssocID="{13D07918-13C3-4F7A-9260-8B066EABC235}" presName="spaceRect" presStyleCnt="0"/>
      <dgm:spPr/>
    </dgm:pt>
    <dgm:pt modelId="{354F1154-623F-4500-A4BA-DDADA3C85E41}" type="pres">
      <dgm:prSet presAssocID="{13D07918-13C3-4F7A-9260-8B066EABC23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E5BD19-452E-4DC8-963B-F79771BE082F}" type="presOf" srcId="{D7018628-B3EA-4225-B5BB-2C5E9867A78F}" destId="{5F3DE69A-6267-4CCF-BCFE-1C365F06C18C}" srcOrd="0" destOrd="0" presId="urn:microsoft.com/office/officeart/2018/5/layout/IconCircleLabelList"/>
    <dgm:cxn modelId="{D6EEFF1D-5D8C-434E-A0E1-6FB9DB0B2545}" type="presOf" srcId="{13D07918-13C3-4F7A-9260-8B066EABC235}" destId="{354F1154-623F-4500-A4BA-DDADA3C85E41}" srcOrd="0" destOrd="0" presId="urn:microsoft.com/office/officeart/2018/5/layout/IconCircleLabelList"/>
    <dgm:cxn modelId="{A1CC1147-B539-45CB-A6F5-36D6DCB71CD9}" type="presOf" srcId="{43AD77F1-9CBB-4133-8C05-5F44E0AD8AF2}" destId="{5FC8A5AF-AD16-4E47-813F-AAD345640A99}" srcOrd="0" destOrd="0" presId="urn:microsoft.com/office/officeart/2018/5/layout/IconCircleLabelList"/>
    <dgm:cxn modelId="{3C3C5C78-7AF0-42AE-B339-0F44090694A9}" srcId="{3DA32BB1-ED87-47A3-B109-17732CDC446A}" destId="{13D07918-13C3-4F7A-9260-8B066EABC235}" srcOrd="2" destOrd="0" parTransId="{07FE1FC1-05E4-4BAD-8362-FDEC68B2F97F}" sibTransId="{A0DB81DC-2FD8-419E-B087-571D79D28642}"/>
    <dgm:cxn modelId="{AABFC0AF-2EAD-4203-9C5A-4B447E28DA04}" srcId="{3DA32BB1-ED87-47A3-B109-17732CDC446A}" destId="{43AD77F1-9CBB-4133-8C05-5F44E0AD8AF2}" srcOrd="0" destOrd="0" parTransId="{FC760C2F-CB8F-4ABC-9503-3461EB863E80}" sibTransId="{B665D65D-078A-4CC2-8525-D1B922D464B0}"/>
    <dgm:cxn modelId="{8A4C32DE-D3A1-4335-9231-8FA2964663B2}" srcId="{3DA32BB1-ED87-47A3-B109-17732CDC446A}" destId="{D7018628-B3EA-4225-B5BB-2C5E9867A78F}" srcOrd="1" destOrd="0" parTransId="{AA28EE65-C59F-4565-AD10-F913D1BBFC67}" sibTransId="{D7069C2D-529E-4053-8686-B8BB80E87D37}"/>
    <dgm:cxn modelId="{B4392DFC-7A11-4259-9BA2-7DB4D92C1549}" type="presOf" srcId="{3DA32BB1-ED87-47A3-B109-17732CDC446A}" destId="{4C51D14A-7095-4A3F-959C-B80909391205}" srcOrd="0" destOrd="0" presId="urn:microsoft.com/office/officeart/2018/5/layout/IconCircleLabelList"/>
    <dgm:cxn modelId="{0D2D98DD-FADE-494F-B8BF-2B3D60857CC1}" type="presParOf" srcId="{4C51D14A-7095-4A3F-959C-B80909391205}" destId="{6EC8DBFF-F7C6-4E40-9E2C-5EF17D0E4C5F}" srcOrd="0" destOrd="0" presId="urn:microsoft.com/office/officeart/2018/5/layout/IconCircleLabelList"/>
    <dgm:cxn modelId="{7F9F247C-59B4-4AFF-BAA0-2B42BF5DF0BD}" type="presParOf" srcId="{6EC8DBFF-F7C6-4E40-9E2C-5EF17D0E4C5F}" destId="{821FA4B2-9480-4BF4-86C0-50AA604024F3}" srcOrd="0" destOrd="0" presId="urn:microsoft.com/office/officeart/2018/5/layout/IconCircleLabelList"/>
    <dgm:cxn modelId="{2C0B7F46-1867-4967-B831-1B09F7E2A0DF}" type="presParOf" srcId="{6EC8DBFF-F7C6-4E40-9E2C-5EF17D0E4C5F}" destId="{C03CD753-1B16-4ECF-9103-2CFC7901F815}" srcOrd="1" destOrd="0" presId="urn:microsoft.com/office/officeart/2018/5/layout/IconCircleLabelList"/>
    <dgm:cxn modelId="{F3ACA0D8-0E70-4B39-AD5E-7FA4DEE0E620}" type="presParOf" srcId="{6EC8DBFF-F7C6-4E40-9E2C-5EF17D0E4C5F}" destId="{9B8FD3A0-CDD0-436D-AB70-83B7978FA9E8}" srcOrd="2" destOrd="0" presId="urn:microsoft.com/office/officeart/2018/5/layout/IconCircleLabelList"/>
    <dgm:cxn modelId="{B0D7A962-59B4-4A81-9318-3E9927E67794}" type="presParOf" srcId="{6EC8DBFF-F7C6-4E40-9E2C-5EF17D0E4C5F}" destId="{5FC8A5AF-AD16-4E47-813F-AAD345640A99}" srcOrd="3" destOrd="0" presId="urn:microsoft.com/office/officeart/2018/5/layout/IconCircleLabelList"/>
    <dgm:cxn modelId="{B957E239-97B8-4989-A421-DFFE3029AB0B}" type="presParOf" srcId="{4C51D14A-7095-4A3F-959C-B80909391205}" destId="{AD5F2EF5-C5CB-4C5D-9F68-3062F9B27DE0}" srcOrd="1" destOrd="0" presId="urn:microsoft.com/office/officeart/2018/5/layout/IconCircleLabelList"/>
    <dgm:cxn modelId="{E4D43E6E-DED8-4B6E-8B61-3151AC8AEE89}" type="presParOf" srcId="{4C51D14A-7095-4A3F-959C-B80909391205}" destId="{B3A83D66-6ED1-4215-86FF-C699A89A6053}" srcOrd="2" destOrd="0" presId="urn:microsoft.com/office/officeart/2018/5/layout/IconCircleLabelList"/>
    <dgm:cxn modelId="{D82311D2-17E8-4050-BE88-823736F82116}" type="presParOf" srcId="{B3A83D66-6ED1-4215-86FF-C699A89A6053}" destId="{FB8510DC-4A69-44FD-8E57-B6DFAFA7545E}" srcOrd="0" destOrd="0" presId="urn:microsoft.com/office/officeart/2018/5/layout/IconCircleLabelList"/>
    <dgm:cxn modelId="{71D86549-463A-4D85-B60C-F30E9753A158}" type="presParOf" srcId="{B3A83D66-6ED1-4215-86FF-C699A89A6053}" destId="{CC4D2250-FF4D-4D2B-9D48-0167E1D527BD}" srcOrd="1" destOrd="0" presId="urn:microsoft.com/office/officeart/2018/5/layout/IconCircleLabelList"/>
    <dgm:cxn modelId="{CF63953D-F913-4832-BB2E-9AD7B0A00F92}" type="presParOf" srcId="{B3A83D66-6ED1-4215-86FF-C699A89A6053}" destId="{88E7AA95-BFD8-47DF-A605-3619B9D0FAC6}" srcOrd="2" destOrd="0" presId="urn:microsoft.com/office/officeart/2018/5/layout/IconCircleLabelList"/>
    <dgm:cxn modelId="{F6AAAC6B-192C-46C3-BBA8-FF205BD9C0F3}" type="presParOf" srcId="{B3A83D66-6ED1-4215-86FF-C699A89A6053}" destId="{5F3DE69A-6267-4CCF-BCFE-1C365F06C18C}" srcOrd="3" destOrd="0" presId="urn:microsoft.com/office/officeart/2018/5/layout/IconCircleLabelList"/>
    <dgm:cxn modelId="{D45BAF41-8C3A-44D2-B69E-13E0494D7B49}" type="presParOf" srcId="{4C51D14A-7095-4A3F-959C-B80909391205}" destId="{0D639FF2-433F-4CF0-8634-611066F8E2BD}" srcOrd="3" destOrd="0" presId="urn:microsoft.com/office/officeart/2018/5/layout/IconCircleLabelList"/>
    <dgm:cxn modelId="{8DE4B312-56C0-4B8C-91C8-A59A5C1BFCB9}" type="presParOf" srcId="{4C51D14A-7095-4A3F-959C-B80909391205}" destId="{9B0506B1-5A65-4603-82D9-29DE8E023B20}" srcOrd="4" destOrd="0" presId="urn:microsoft.com/office/officeart/2018/5/layout/IconCircleLabelList"/>
    <dgm:cxn modelId="{2351F57E-ABE5-4883-89A9-E243E344E601}" type="presParOf" srcId="{9B0506B1-5A65-4603-82D9-29DE8E023B20}" destId="{7EC1874C-F3ED-4B4D-BF00-5F95288A945C}" srcOrd="0" destOrd="0" presId="urn:microsoft.com/office/officeart/2018/5/layout/IconCircleLabelList"/>
    <dgm:cxn modelId="{40445C95-CE33-4193-BA42-82814E4FDC58}" type="presParOf" srcId="{9B0506B1-5A65-4603-82D9-29DE8E023B20}" destId="{D7ADAE72-4A56-456C-8595-B35E57735C61}" srcOrd="1" destOrd="0" presId="urn:microsoft.com/office/officeart/2018/5/layout/IconCircleLabelList"/>
    <dgm:cxn modelId="{4AA30556-0D84-4864-8E46-DEBCF5EDFE2D}" type="presParOf" srcId="{9B0506B1-5A65-4603-82D9-29DE8E023B20}" destId="{38E47096-81ED-4146-B2BB-7C0FA8FC9B5F}" srcOrd="2" destOrd="0" presId="urn:microsoft.com/office/officeart/2018/5/layout/IconCircleLabelList"/>
    <dgm:cxn modelId="{3702F794-C21E-44BD-A5B1-31108F1F59B8}" type="presParOf" srcId="{9B0506B1-5A65-4603-82D9-29DE8E023B20}" destId="{354F1154-623F-4500-A4BA-DDADA3C85E4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4EF6C-DCA1-40AC-9CC5-6201AE1849F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C190793-C41C-41DF-8243-1C7CC5A12750}">
      <dgm:prSet/>
      <dgm:spPr/>
      <dgm:t>
        <a:bodyPr/>
        <a:lstStyle/>
        <a:p>
          <a:pPr>
            <a:defRPr cap="all"/>
          </a:pPr>
          <a:r>
            <a:rPr lang="es-ES" dirty="0"/>
            <a:t>Uso de las TIC</a:t>
          </a:r>
          <a:endParaRPr lang="en-US" dirty="0"/>
        </a:p>
      </dgm:t>
    </dgm:pt>
    <dgm:pt modelId="{4658A7F0-324E-4DB3-B8AA-D2ECB20A4678}" type="parTrans" cxnId="{AC8B8F95-3356-4B0B-964D-18D29334CBBB}">
      <dgm:prSet/>
      <dgm:spPr/>
      <dgm:t>
        <a:bodyPr/>
        <a:lstStyle/>
        <a:p>
          <a:endParaRPr lang="en-US"/>
        </a:p>
      </dgm:t>
    </dgm:pt>
    <dgm:pt modelId="{85D2DF78-C020-4420-8B4C-D043F165097B}" type="sibTrans" cxnId="{AC8B8F95-3356-4B0B-964D-18D29334CBBB}">
      <dgm:prSet/>
      <dgm:spPr/>
      <dgm:t>
        <a:bodyPr/>
        <a:lstStyle/>
        <a:p>
          <a:endParaRPr lang="en-US"/>
        </a:p>
      </dgm:t>
    </dgm:pt>
    <dgm:pt modelId="{EF92C5DB-1FAF-46C2-BC84-875A05D1A9FD}">
      <dgm:prSet/>
      <dgm:spPr/>
      <dgm:t>
        <a:bodyPr/>
        <a:lstStyle/>
        <a:p>
          <a:pPr>
            <a:defRPr cap="all"/>
          </a:pPr>
          <a:r>
            <a:rPr lang="es-ES" dirty="0" err="1"/>
            <a:t>Enquiry</a:t>
          </a:r>
          <a:r>
            <a:rPr lang="es-ES" dirty="0"/>
            <a:t>- base </a:t>
          </a:r>
          <a:r>
            <a:rPr lang="es-ES" dirty="0" err="1"/>
            <a:t>learning</a:t>
          </a:r>
          <a:endParaRPr lang="en-US" dirty="0"/>
        </a:p>
      </dgm:t>
    </dgm:pt>
    <dgm:pt modelId="{9960B027-4C6C-44B7-BFB8-82131FDD7A9C}" type="parTrans" cxnId="{82F309B5-8374-4BF9-8650-39E4EE745B51}">
      <dgm:prSet/>
      <dgm:spPr/>
      <dgm:t>
        <a:bodyPr/>
        <a:lstStyle/>
        <a:p>
          <a:endParaRPr lang="en-US"/>
        </a:p>
      </dgm:t>
    </dgm:pt>
    <dgm:pt modelId="{9C076E64-0EDC-405A-A783-D62FF889F97C}" type="sibTrans" cxnId="{82F309B5-8374-4BF9-8650-39E4EE745B51}">
      <dgm:prSet/>
      <dgm:spPr/>
      <dgm:t>
        <a:bodyPr/>
        <a:lstStyle/>
        <a:p>
          <a:endParaRPr lang="en-US"/>
        </a:p>
      </dgm:t>
    </dgm:pt>
    <dgm:pt modelId="{66671A45-FCA9-49B0-8CC7-5EF23E174BDA}" type="pres">
      <dgm:prSet presAssocID="{D934EF6C-DCA1-40AC-9CC5-6201AE1849F6}" presName="root" presStyleCnt="0">
        <dgm:presLayoutVars>
          <dgm:dir/>
          <dgm:resizeHandles val="exact"/>
        </dgm:presLayoutVars>
      </dgm:prSet>
      <dgm:spPr/>
    </dgm:pt>
    <dgm:pt modelId="{017875BE-CE20-4901-9F6B-6E978BFB8DE4}" type="pres">
      <dgm:prSet presAssocID="{DC190793-C41C-41DF-8243-1C7CC5A12750}" presName="compNode" presStyleCnt="0"/>
      <dgm:spPr/>
    </dgm:pt>
    <dgm:pt modelId="{A9336A95-7481-4E73-90FF-18D1E661CDAB}" type="pres">
      <dgm:prSet presAssocID="{DC190793-C41C-41DF-8243-1C7CC5A12750}" presName="iconBgRect" presStyleLbl="bgShp" presStyleIdx="0" presStyleCnt="2"/>
      <dgm:spPr/>
    </dgm:pt>
    <dgm:pt modelId="{3CDBF35F-C0F2-4C82-B856-EAF9F6A8A772}" type="pres">
      <dgm:prSet presAssocID="{DC190793-C41C-41DF-8243-1C7CC5A127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229CB6B-CB86-4D90-896D-EB2D39B54617}" type="pres">
      <dgm:prSet presAssocID="{DC190793-C41C-41DF-8243-1C7CC5A12750}" presName="spaceRect" presStyleCnt="0"/>
      <dgm:spPr/>
    </dgm:pt>
    <dgm:pt modelId="{583C883D-9538-4112-BDF6-1006DB07B047}" type="pres">
      <dgm:prSet presAssocID="{DC190793-C41C-41DF-8243-1C7CC5A12750}" presName="textRect" presStyleLbl="revTx" presStyleIdx="0" presStyleCnt="2">
        <dgm:presLayoutVars>
          <dgm:chMax val="1"/>
          <dgm:chPref val="1"/>
        </dgm:presLayoutVars>
      </dgm:prSet>
      <dgm:spPr/>
    </dgm:pt>
    <dgm:pt modelId="{F43845EC-05FF-41FF-A0E4-34C0CB867AB3}" type="pres">
      <dgm:prSet presAssocID="{85D2DF78-C020-4420-8B4C-D043F165097B}" presName="sibTrans" presStyleCnt="0"/>
      <dgm:spPr/>
    </dgm:pt>
    <dgm:pt modelId="{7192415A-D304-4A55-BC65-451D527547D0}" type="pres">
      <dgm:prSet presAssocID="{EF92C5DB-1FAF-46C2-BC84-875A05D1A9FD}" presName="compNode" presStyleCnt="0"/>
      <dgm:spPr/>
    </dgm:pt>
    <dgm:pt modelId="{E7FFA48A-B70C-4C2C-8D7E-3FE376916BBC}" type="pres">
      <dgm:prSet presAssocID="{EF92C5DB-1FAF-46C2-BC84-875A05D1A9FD}" presName="iconBgRect" presStyleLbl="bgShp" presStyleIdx="1" presStyleCnt="2"/>
      <dgm:spPr/>
    </dgm:pt>
    <dgm:pt modelId="{6E2DCB95-E142-4D45-8D58-F45180E558EF}" type="pres">
      <dgm:prSet presAssocID="{EF92C5DB-1FAF-46C2-BC84-875A05D1A9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08D0A51-7ED9-49F2-8395-8C40C2CC50B5}" type="pres">
      <dgm:prSet presAssocID="{EF92C5DB-1FAF-46C2-BC84-875A05D1A9FD}" presName="spaceRect" presStyleCnt="0"/>
      <dgm:spPr/>
    </dgm:pt>
    <dgm:pt modelId="{2D53F8E3-2369-4022-9F1D-B355C4B030EB}" type="pres">
      <dgm:prSet presAssocID="{EF92C5DB-1FAF-46C2-BC84-875A05D1A9F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DD7240-9192-4E67-86B2-1BD310DA5AC5}" type="presOf" srcId="{D934EF6C-DCA1-40AC-9CC5-6201AE1849F6}" destId="{66671A45-FCA9-49B0-8CC7-5EF23E174BDA}" srcOrd="0" destOrd="0" presId="urn:microsoft.com/office/officeart/2018/5/layout/IconCircleLabelList"/>
    <dgm:cxn modelId="{9F9FC65F-46EB-4382-99A8-21AA6AC3D7F6}" type="presOf" srcId="{DC190793-C41C-41DF-8243-1C7CC5A12750}" destId="{583C883D-9538-4112-BDF6-1006DB07B047}" srcOrd="0" destOrd="0" presId="urn:microsoft.com/office/officeart/2018/5/layout/IconCircleLabelList"/>
    <dgm:cxn modelId="{AC8B8F95-3356-4B0B-964D-18D29334CBBB}" srcId="{D934EF6C-DCA1-40AC-9CC5-6201AE1849F6}" destId="{DC190793-C41C-41DF-8243-1C7CC5A12750}" srcOrd="0" destOrd="0" parTransId="{4658A7F0-324E-4DB3-B8AA-D2ECB20A4678}" sibTransId="{85D2DF78-C020-4420-8B4C-D043F165097B}"/>
    <dgm:cxn modelId="{82F309B5-8374-4BF9-8650-39E4EE745B51}" srcId="{D934EF6C-DCA1-40AC-9CC5-6201AE1849F6}" destId="{EF92C5DB-1FAF-46C2-BC84-875A05D1A9FD}" srcOrd="1" destOrd="0" parTransId="{9960B027-4C6C-44B7-BFB8-82131FDD7A9C}" sibTransId="{9C076E64-0EDC-405A-A783-D62FF889F97C}"/>
    <dgm:cxn modelId="{5EA1A6FB-030D-4BB5-96C5-2A7A62293E06}" type="presOf" srcId="{EF92C5DB-1FAF-46C2-BC84-875A05D1A9FD}" destId="{2D53F8E3-2369-4022-9F1D-B355C4B030EB}" srcOrd="0" destOrd="0" presId="urn:microsoft.com/office/officeart/2018/5/layout/IconCircleLabelList"/>
    <dgm:cxn modelId="{EAA5C69A-06F4-4113-A700-E90835CD44AB}" type="presParOf" srcId="{66671A45-FCA9-49B0-8CC7-5EF23E174BDA}" destId="{017875BE-CE20-4901-9F6B-6E978BFB8DE4}" srcOrd="0" destOrd="0" presId="urn:microsoft.com/office/officeart/2018/5/layout/IconCircleLabelList"/>
    <dgm:cxn modelId="{756EA64F-C66E-4DEA-916E-FA4B7DA216A9}" type="presParOf" srcId="{017875BE-CE20-4901-9F6B-6E978BFB8DE4}" destId="{A9336A95-7481-4E73-90FF-18D1E661CDAB}" srcOrd="0" destOrd="0" presId="urn:microsoft.com/office/officeart/2018/5/layout/IconCircleLabelList"/>
    <dgm:cxn modelId="{EAD71DDD-0528-44D7-B107-9D0E449F8E69}" type="presParOf" srcId="{017875BE-CE20-4901-9F6B-6E978BFB8DE4}" destId="{3CDBF35F-C0F2-4C82-B856-EAF9F6A8A772}" srcOrd="1" destOrd="0" presId="urn:microsoft.com/office/officeart/2018/5/layout/IconCircleLabelList"/>
    <dgm:cxn modelId="{D1BA562E-0B00-4C86-9C83-37B22ADF8E3E}" type="presParOf" srcId="{017875BE-CE20-4901-9F6B-6E978BFB8DE4}" destId="{6229CB6B-CB86-4D90-896D-EB2D39B54617}" srcOrd="2" destOrd="0" presId="urn:microsoft.com/office/officeart/2018/5/layout/IconCircleLabelList"/>
    <dgm:cxn modelId="{64D3A92C-DF5E-4377-AA8F-37FE51D74B7E}" type="presParOf" srcId="{017875BE-CE20-4901-9F6B-6E978BFB8DE4}" destId="{583C883D-9538-4112-BDF6-1006DB07B047}" srcOrd="3" destOrd="0" presId="urn:microsoft.com/office/officeart/2018/5/layout/IconCircleLabelList"/>
    <dgm:cxn modelId="{17D2B971-4354-4EAE-BF5D-20DFE9EE77D4}" type="presParOf" srcId="{66671A45-FCA9-49B0-8CC7-5EF23E174BDA}" destId="{F43845EC-05FF-41FF-A0E4-34C0CB867AB3}" srcOrd="1" destOrd="0" presId="urn:microsoft.com/office/officeart/2018/5/layout/IconCircleLabelList"/>
    <dgm:cxn modelId="{98C5D441-E475-417E-A84C-25392AA248D2}" type="presParOf" srcId="{66671A45-FCA9-49B0-8CC7-5EF23E174BDA}" destId="{7192415A-D304-4A55-BC65-451D527547D0}" srcOrd="2" destOrd="0" presId="urn:microsoft.com/office/officeart/2018/5/layout/IconCircleLabelList"/>
    <dgm:cxn modelId="{095E17BC-F888-46CA-9633-A9B13D75CFBE}" type="presParOf" srcId="{7192415A-D304-4A55-BC65-451D527547D0}" destId="{E7FFA48A-B70C-4C2C-8D7E-3FE376916BBC}" srcOrd="0" destOrd="0" presId="urn:microsoft.com/office/officeart/2018/5/layout/IconCircleLabelList"/>
    <dgm:cxn modelId="{59F96995-4F2E-4274-87FA-A3670C7F68E0}" type="presParOf" srcId="{7192415A-D304-4A55-BC65-451D527547D0}" destId="{6E2DCB95-E142-4D45-8D58-F45180E558EF}" srcOrd="1" destOrd="0" presId="urn:microsoft.com/office/officeart/2018/5/layout/IconCircleLabelList"/>
    <dgm:cxn modelId="{402F8ED5-141B-47E2-AE79-29C42EDD0943}" type="presParOf" srcId="{7192415A-D304-4A55-BC65-451D527547D0}" destId="{608D0A51-7ED9-49F2-8395-8C40C2CC50B5}" srcOrd="2" destOrd="0" presId="urn:microsoft.com/office/officeart/2018/5/layout/IconCircleLabelList"/>
    <dgm:cxn modelId="{38390945-BE70-4950-A79B-20702254844C}" type="presParOf" srcId="{7192415A-D304-4A55-BC65-451D527547D0}" destId="{2D53F8E3-2369-4022-9F1D-B355C4B030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FF64C-EC5C-459C-8D48-E9B344358A8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A08446F6-EFDC-49F5-979C-F03FA48E9A5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Dentro del aula (Entra un docente en todas las materias en las que puede y ayuda al alumnado a entender las tareas)</a:t>
          </a:r>
          <a:endParaRPr lang="en-US"/>
        </a:p>
      </dgm:t>
    </dgm:pt>
    <dgm:pt modelId="{48356260-AF9B-49E7-B14D-63E8FBA66725}" type="parTrans" cxnId="{E29265BD-176B-4588-8F8C-0582DACCB5CB}">
      <dgm:prSet/>
      <dgm:spPr/>
      <dgm:t>
        <a:bodyPr/>
        <a:lstStyle/>
        <a:p>
          <a:endParaRPr lang="en-US"/>
        </a:p>
      </dgm:t>
    </dgm:pt>
    <dgm:pt modelId="{4F0CE8F5-C23B-4C99-8213-2A63AE424BC4}" type="sibTrans" cxnId="{E29265BD-176B-4588-8F8C-0582DACCB5CB}">
      <dgm:prSet/>
      <dgm:spPr/>
      <dgm:t>
        <a:bodyPr/>
        <a:lstStyle/>
        <a:p>
          <a:endParaRPr lang="en-US"/>
        </a:p>
      </dgm:t>
    </dgm:pt>
    <dgm:pt modelId="{F9598B66-D568-40FC-9DAE-CE698251E93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Cuando el desfase es muy grande salen del aula para afianzar sus conocimientos en Inglés.</a:t>
          </a:r>
          <a:endParaRPr lang="en-US" dirty="0"/>
        </a:p>
      </dgm:t>
    </dgm:pt>
    <dgm:pt modelId="{CC2D37E2-511F-4914-B861-7AC53C586BDD}" type="parTrans" cxnId="{49E0C014-DBB3-4CD1-A08D-5A187B8EE941}">
      <dgm:prSet/>
      <dgm:spPr/>
      <dgm:t>
        <a:bodyPr/>
        <a:lstStyle/>
        <a:p>
          <a:endParaRPr lang="en-US"/>
        </a:p>
      </dgm:t>
    </dgm:pt>
    <dgm:pt modelId="{E82CECB6-63B7-4E7B-9205-581B3BF7560C}" type="sibTrans" cxnId="{49E0C014-DBB3-4CD1-A08D-5A187B8EE941}">
      <dgm:prSet/>
      <dgm:spPr/>
      <dgm:t>
        <a:bodyPr/>
        <a:lstStyle/>
        <a:p>
          <a:endParaRPr lang="en-US"/>
        </a:p>
      </dgm:t>
    </dgm:pt>
    <dgm:pt modelId="{D28E7FF3-CC24-49B0-809B-D0172B184279}" type="pres">
      <dgm:prSet presAssocID="{CD4FF64C-EC5C-459C-8D48-E9B344358A8C}" presName="root" presStyleCnt="0">
        <dgm:presLayoutVars>
          <dgm:dir/>
          <dgm:resizeHandles val="exact"/>
        </dgm:presLayoutVars>
      </dgm:prSet>
      <dgm:spPr/>
    </dgm:pt>
    <dgm:pt modelId="{58E18C7B-B64A-4BE1-BA56-C8F3D725E36F}" type="pres">
      <dgm:prSet presAssocID="{A08446F6-EFDC-49F5-979C-F03FA48E9A5E}" presName="compNode" presStyleCnt="0"/>
      <dgm:spPr/>
    </dgm:pt>
    <dgm:pt modelId="{15B8B87D-FFF9-4E90-B4A3-196F07DEE66E}" type="pres">
      <dgm:prSet presAssocID="{A08446F6-EFDC-49F5-979C-F03FA48E9A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5889C33-07EA-4412-83DF-2A536C6D48EE}" type="pres">
      <dgm:prSet presAssocID="{A08446F6-EFDC-49F5-979C-F03FA48E9A5E}" presName="spaceRect" presStyleCnt="0"/>
      <dgm:spPr/>
    </dgm:pt>
    <dgm:pt modelId="{1C3E307B-8234-4001-95F0-A09B9932EDFF}" type="pres">
      <dgm:prSet presAssocID="{A08446F6-EFDC-49F5-979C-F03FA48E9A5E}" presName="textRect" presStyleLbl="revTx" presStyleIdx="0" presStyleCnt="2">
        <dgm:presLayoutVars>
          <dgm:chMax val="1"/>
          <dgm:chPref val="1"/>
        </dgm:presLayoutVars>
      </dgm:prSet>
      <dgm:spPr/>
    </dgm:pt>
    <dgm:pt modelId="{BBB8A73D-60BF-4F12-9141-2C4FB3212CB2}" type="pres">
      <dgm:prSet presAssocID="{4F0CE8F5-C23B-4C99-8213-2A63AE424BC4}" presName="sibTrans" presStyleCnt="0"/>
      <dgm:spPr/>
    </dgm:pt>
    <dgm:pt modelId="{F5E48101-73C5-4A02-A203-AEAD4FDC0212}" type="pres">
      <dgm:prSet presAssocID="{F9598B66-D568-40FC-9DAE-CE698251E934}" presName="compNode" presStyleCnt="0"/>
      <dgm:spPr/>
    </dgm:pt>
    <dgm:pt modelId="{4026F7F9-0AA8-4685-990A-605E5427299A}" type="pres">
      <dgm:prSet presAssocID="{F9598B66-D568-40FC-9DAE-CE698251E9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20BA2C-378B-43F9-987B-7F5AC625E858}" type="pres">
      <dgm:prSet presAssocID="{F9598B66-D568-40FC-9DAE-CE698251E934}" presName="spaceRect" presStyleCnt="0"/>
      <dgm:spPr/>
    </dgm:pt>
    <dgm:pt modelId="{AB45441E-19C2-40BA-B866-CF7C2D958390}" type="pres">
      <dgm:prSet presAssocID="{F9598B66-D568-40FC-9DAE-CE698251E9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E0C014-DBB3-4CD1-A08D-5A187B8EE941}" srcId="{CD4FF64C-EC5C-459C-8D48-E9B344358A8C}" destId="{F9598B66-D568-40FC-9DAE-CE698251E934}" srcOrd="1" destOrd="0" parTransId="{CC2D37E2-511F-4914-B861-7AC53C586BDD}" sibTransId="{E82CECB6-63B7-4E7B-9205-581B3BF7560C}"/>
    <dgm:cxn modelId="{7C47E05C-4B9A-44E5-9861-3BBE6F82829B}" type="presOf" srcId="{F9598B66-D568-40FC-9DAE-CE698251E934}" destId="{AB45441E-19C2-40BA-B866-CF7C2D958390}" srcOrd="0" destOrd="0" presId="urn:microsoft.com/office/officeart/2018/2/layout/IconLabelList"/>
    <dgm:cxn modelId="{E29265BD-176B-4588-8F8C-0582DACCB5CB}" srcId="{CD4FF64C-EC5C-459C-8D48-E9B344358A8C}" destId="{A08446F6-EFDC-49F5-979C-F03FA48E9A5E}" srcOrd="0" destOrd="0" parTransId="{48356260-AF9B-49E7-B14D-63E8FBA66725}" sibTransId="{4F0CE8F5-C23B-4C99-8213-2A63AE424BC4}"/>
    <dgm:cxn modelId="{329F93BD-D764-42AF-96A7-88F4E87173CF}" type="presOf" srcId="{A08446F6-EFDC-49F5-979C-F03FA48E9A5E}" destId="{1C3E307B-8234-4001-95F0-A09B9932EDFF}" srcOrd="0" destOrd="0" presId="urn:microsoft.com/office/officeart/2018/2/layout/IconLabelList"/>
    <dgm:cxn modelId="{B6F6B7C3-8E66-4AC6-B98B-76E87314CA78}" type="presOf" srcId="{CD4FF64C-EC5C-459C-8D48-E9B344358A8C}" destId="{D28E7FF3-CC24-49B0-809B-D0172B184279}" srcOrd="0" destOrd="0" presId="urn:microsoft.com/office/officeart/2018/2/layout/IconLabelList"/>
    <dgm:cxn modelId="{6F7BDF99-8C0B-4AE4-9FF9-9D3454AE118D}" type="presParOf" srcId="{D28E7FF3-CC24-49B0-809B-D0172B184279}" destId="{58E18C7B-B64A-4BE1-BA56-C8F3D725E36F}" srcOrd="0" destOrd="0" presId="urn:microsoft.com/office/officeart/2018/2/layout/IconLabelList"/>
    <dgm:cxn modelId="{C51F14C8-4E2C-4F6A-8C04-7123AFE24398}" type="presParOf" srcId="{58E18C7B-B64A-4BE1-BA56-C8F3D725E36F}" destId="{15B8B87D-FFF9-4E90-B4A3-196F07DEE66E}" srcOrd="0" destOrd="0" presId="urn:microsoft.com/office/officeart/2018/2/layout/IconLabelList"/>
    <dgm:cxn modelId="{2229B8AD-390F-48D8-B025-355D4D83FBEF}" type="presParOf" srcId="{58E18C7B-B64A-4BE1-BA56-C8F3D725E36F}" destId="{15889C33-07EA-4412-83DF-2A536C6D48EE}" srcOrd="1" destOrd="0" presId="urn:microsoft.com/office/officeart/2018/2/layout/IconLabelList"/>
    <dgm:cxn modelId="{511B3004-9DED-479B-B1CC-272C69F2F048}" type="presParOf" srcId="{58E18C7B-B64A-4BE1-BA56-C8F3D725E36F}" destId="{1C3E307B-8234-4001-95F0-A09B9932EDFF}" srcOrd="2" destOrd="0" presId="urn:microsoft.com/office/officeart/2018/2/layout/IconLabelList"/>
    <dgm:cxn modelId="{3155F558-603E-433C-98FC-6A3AAF32E5A7}" type="presParOf" srcId="{D28E7FF3-CC24-49B0-809B-D0172B184279}" destId="{BBB8A73D-60BF-4F12-9141-2C4FB3212CB2}" srcOrd="1" destOrd="0" presId="urn:microsoft.com/office/officeart/2018/2/layout/IconLabelList"/>
    <dgm:cxn modelId="{22E37A45-9E23-4952-93AF-FE8402C1F447}" type="presParOf" srcId="{D28E7FF3-CC24-49B0-809B-D0172B184279}" destId="{F5E48101-73C5-4A02-A203-AEAD4FDC0212}" srcOrd="2" destOrd="0" presId="urn:microsoft.com/office/officeart/2018/2/layout/IconLabelList"/>
    <dgm:cxn modelId="{E4D7E684-A47B-44B3-8339-DDA25AEF68C0}" type="presParOf" srcId="{F5E48101-73C5-4A02-A203-AEAD4FDC0212}" destId="{4026F7F9-0AA8-4685-990A-605E5427299A}" srcOrd="0" destOrd="0" presId="urn:microsoft.com/office/officeart/2018/2/layout/IconLabelList"/>
    <dgm:cxn modelId="{A61BB6B8-8360-4136-8D32-3BAE71058B2C}" type="presParOf" srcId="{F5E48101-73C5-4A02-A203-AEAD4FDC0212}" destId="{A620BA2C-378B-43F9-987B-7F5AC625E858}" srcOrd="1" destOrd="0" presId="urn:microsoft.com/office/officeart/2018/2/layout/IconLabelList"/>
    <dgm:cxn modelId="{AEDFA6C1-818D-496E-9C1C-84106B65B699}" type="presParOf" srcId="{F5E48101-73C5-4A02-A203-AEAD4FDC0212}" destId="{AB45441E-19C2-40BA-B866-CF7C2D958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5C1C2-D44C-4A8B-89D2-86CBFA759055}">
      <dsp:nvSpPr>
        <dsp:cNvPr id="0" name=""/>
        <dsp:cNvSpPr/>
      </dsp:nvSpPr>
      <dsp:spPr>
        <a:xfrm>
          <a:off x="0" y="420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48532-A3C5-4284-9F9A-09F7C65F025C}">
      <dsp:nvSpPr>
        <dsp:cNvPr id="0" name=""/>
        <dsp:cNvSpPr/>
      </dsp:nvSpPr>
      <dsp:spPr>
        <a:xfrm>
          <a:off x="175108" y="130666"/>
          <a:ext cx="318379" cy="31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1F3E8-D55E-42C2-A160-0877E54DF446}">
      <dsp:nvSpPr>
        <dsp:cNvPr id="0" name=""/>
        <dsp:cNvSpPr/>
      </dsp:nvSpPr>
      <dsp:spPr>
        <a:xfrm>
          <a:off x="668596" y="420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Situación</a:t>
          </a:r>
          <a:endParaRPr lang="en-US" sz="1600" kern="1200"/>
        </a:p>
      </dsp:txBody>
      <dsp:txXfrm>
        <a:off x="668596" y="420"/>
        <a:ext cx="4973378" cy="578871"/>
      </dsp:txXfrm>
    </dsp:sp>
    <dsp:sp modelId="{A71E68F5-624C-413E-AC99-9FCB9150AE25}">
      <dsp:nvSpPr>
        <dsp:cNvPr id="0" name=""/>
        <dsp:cNvSpPr/>
      </dsp:nvSpPr>
      <dsp:spPr>
        <a:xfrm>
          <a:off x="0" y="724010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645D-6CEC-4DD8-8039-F5AF32A77727}">
      <dsp:nvSpPr>
        <dsp:cNvPr id="0" name=""/>
        <dsp:cNvSpPr/>
      </dsp:nvSpPr>
      <dsp:spPr>
        <a:xfrm>
          <a:off x="175108" y="854256"/>
          <a:ext cx="318379" cy="31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24BE2-E70E-4A31-AD88-47518A5BFD2C}">
      <dsp:nvSpPr>
        <dsp:cNvPr id="0" name=""/>
        <dsp:cNvSpPr/>
      </dsp:nvSpPr>
      <dsp:spPr>
        <a:xfrm>
          <a:off x="668596" y="724010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Tipo de colegio:  Privado </a:t>
          </a:r>
          <a:endParaRPr lang="en-US" sz="1600" kern="1200" dirty="0"/>
        </a:p>
      </dsp:txBody>
      <dsp:txXfrm>
        <a:off x="668596" y="724010"/>
        <a:ext cx="4973378" cy="578871"/>
      </dsp:txXfrm>
    </dsp:sp>
    <dsp:sp modelId="{88F2946D-EDD5-43DE-B69C-79E9925858AB}">
      <dsp:nvSpPr>
        <dsp:cNvPr id="0" name=""/>
        <dsp:cNvSpPr/>
      </dsp:nvSpPr>
      <dsp:spPr>
        <a:xfrm>
          <a:off x="0" y="1447599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858D6-E9BC-49FC-A458-91614A5A5C9F}">
      <dsp:nvSpPr>
        <dsp:cNvPr id="0" name=""/>
        <dsp:cNvSpPr/>
      </dsp:nvSpPr>
      <dsp:spPr>
        <a:xfrm>
          <a:off x="175108" y="1577845"/>
          <a:ext cx="318379" cy="31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2804D-86A3-4085-BA42-6FA090AE9017}">
      <dsp:nvSpPr>
        <dsp:cNvPr id="0" name=""/>
        <dsp:cNvSpPr/>
      </dsp:nvSpPr>
      <dsp:spPr>
        <a:xfrm>
          <a:off x="668596" y="1447599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Número y tipo de alumnado</a:t>
          </a:r>
          <a:endParaRPr lang="en-US" sz="1600" kern="1200" dirty="0"/>
        </a:p>
      </dsp:txBody>
      <dsp:txXfrm>
        <a:off x="668596" y="1447599"/>
        <a:ext cx="4973378" cy="578871"/>
      </dsp:txXfrm>
    </dsp:sp>
    <dsp:sp modelId="{A072747A-56D3-45B8-85EF-80CC4BC873E6}">
      <dsp:nvSpPr>
        <dsp:cNvPr id="0" name=""/>
        <dsp:cNvSpPr/>
      </dsp:nvSpPr>
      <dsp:spPr>
        <a:xfrm>
          <a:off x="0" y="2171189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5C488-9ABF-48C8-8165-A31B2A64F19B}">
      <dsp:nvSpPr>
        <dsp:cNvPr id="0" name=""/>
        <dsp:cNvSpPr/>
      </dsp:nvSpPr>
      <dsp:spPr>
        <a:xfrm>
          <a:off x="175108" y="2301435"/>
          <a:ext cx="318379" cy="3183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5C25-32B1-4EF1-ABBB-7CCF22386BF3}">
      <dsp:nvSpPr>
        <dsp:cNvPr id="0" name=""/>
        <dsp:cNvSpPr/>
      </dsp:nvSpPr>
      <dsp:spPr>
        <a:xfrm>
          <a:off x="668596" y="2171189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Número de profesores</a:t>
          </a:r>
          <a:endParaRPr lang="en-US" sz="1600" kern="1200"/>
        </a:p>
      </dsp:txBody>
      <dsp:txXfrm>
        <a:off x="668596" y="2171189"/>
        <a:ext cx="4973378" cy="578871"/>
      </dsp:txXfrm>
    </dsp:sp>
    <dsp:sp modelId="{F2D3E339-7863-4907-8298-D2CE7725F51A}">
      <dsp:nvSpPr>
        <dsp:cNvPr id="0" name=""/>
        <dsp:cNvSpPr/>
      </dsp:nvSpPr>
      <dsp:spPr>
        <a:xfrm>
          <a:off x="0" y="2894778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67DF5-8787-4474-938E-299005278B7F}">
      <dsp:nvSpPr>
        <dsp:cNvPr id="0" name=""/>
        <dsp:cNvSpPr/>
      </dsp:nvSpPr>
      <dsp:spPr>
        <a:xfrm>
          <a:off x="175108" y="3025024"/>
          <a:ext cx="318379" cy="3183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C6D4-A27E-4DF2-8802-77BFE416406F}">
      <dsp:nvSpPr>
        <dsp:cNvPr id="0" name=""/>
        <dsp:cNvSpPr/>
      </dsp:nvSpPr>
      <dsp:spPr>
        <a:xfrm>
          <a:off x="668596" y="2894778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Actividades Internacionales</a:t>
          </a:r>
          <a:endParaRPr lang="en-US" sz="1600" kern="1200"/>
        </a:p>
      </dsp:txBody>
      <dsp:txXfrm>
        <a:off x="668596" y="2894778"/>
        <a:ext cx="4973378" cy="578871"/>
      </dsp:txXfrm>
    </dsp:sp>
    <dsp:sp modelId="{16DB06DF-6BF1-4B73-BF8F-EB43B6A4CBE4}">
      <dsp:nvSpPr>
        <dsp:cNvPr id="0" name=""/>
        <dsp:cNvSpPr/>
      </dsp:nvSpPr>
      <dsp:spPr>
        <a:xfrm>
          <a:off x="0" y="3618368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DCA99-505E-4485-BFC9-8A529DD2D127}">
      <dsp:nvSpPr>
        <dsp:cNvPr id="0" name=""/>
        <dsp:cNvSpPr/>
      </dsp:nvSpPr>
      <dsp:spPr>
        <a:xfrm>
          <a:off x="175108" y="3748614"/>
          <a:ext cx="318379" cy="3183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1491A-91AA-415F-85F8-B6DEA37E373B}">
      <dsp:nvSpPr>
        <dsp:cNvPr id="0" name=""/>
        <dsp:cNvSpPr/>
      </dsp:nvSpPr>
      <dsp:spPr>
        <a:xfrm>
          <a:off x="668596" y="3618368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Metodología</a:t>
          </a:r>
          <a:endParaRPr lang="en-US" sz="1600" kern="1200"/>
        </a:p>
      </dsp:txBody>
      <dsp:txXfrm>
        <a:off x="668596" y="3618368"/>
        <a:ext cx="4973378" cy="578871"/>
      </dsp:txXfrm>
    </dsp:sp>
    <dsp:sp modelId="{5EE9506F-FCA3-4685-8A20-68D88A8FE30D}">
      <dsp:nvSpPr>
        <dsp:cNvPr id="0" name=""/>
        <dsp:cNvSpPr/>
      </dsp:nvSpPr>
      <dsp:spPr>
        <a:xfrm>
          <a:off x="0" y="4341957"/>
          <a:ext cx="5641974" cy="5788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2D089-21DA-48D3-A57F-82F0E4F1CB39}">
      <dsp:nvSpPr>
        <dsp:cNvPr id="0" name=""/>
        <dsp:cNvSpPr/>
      </dsp:nvSpPr>
      <dsp:spPr>
        <a:xfrm>
          <a:off x="175108" y="4472203"/>
          <a:ext cx="318379" cy="3183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A25BD-4421-4CE5-8730-CCB56EC1964E}">
      <dsp:nvSpPr>
        <dsp:cNvPr id="0" name=""/>
        <dsp:cNvSpPr/>
      </dsp:nvSpPr>
      <dsp:spPr>
        <a:xfrm>
          <a:off x="668596" y="4341957"/>
          <a:ext cx="4973378" cy="578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64" tIns="61264" rIns="61264" bIns="61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Apoyo a alumnado con dificultades</a:t>
          </a:r>
          <a:endParaRPr lang="en-US" sz="1600" kern="1200"/>
        </a:p>
      </dsp:txBody>
      <dsp:txXfrm>
        <a:off x="668596" y="4341957"/>
        <a:ext cx="4973378" cy="578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7F6F1-1A83-4094-B4D9-5D569121A80A}">
      <dsp:nvSpPr>
        <dsp:cNvPr id="0" name=""/>
        <dsp:cNvSpPr/>
      </dsp:nvSpPr>
      <dsp:spPr>
        <a:xfrm>
          <a:off x="0" y="2051"/>
          <a:ext cx="6596063" cy="103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A244F-EBE2-4ABC-9388-8B6C08C10732}">
      <dsp:nvSpPr>
        <dsp:cNvPr id="0" name=""/>
        <dsp:cNvSpPr/>
      </dsp:nvSpPr>
      <dsp:spPr>
        <a:xfrm>
          <a:off x="314458" y="235946"/>
          <a:ext cx="571743" cy="57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20704-F8A0-4CA0-8B27-FAA8898ABF2E}">
      <dsp:nvSpPr>
        <dsp:cNvPr id="0" name=""/>
        <dsp:cNvSpPr/>
      </dsp:nvSpPr>
      <dsp:spPr>
        <a:xfrm>
          <a:off x="1200661" y="2051"/>
          <a:ext cx="539540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Privado: ninguna relación con el estado</a:t>
          </a:r>
          <a:endParaRPr lang="en-US" sz="2100" kern="1200"/>
        </a:p>
      </dsp:txBody>
      <dsp:txXfrm>
        <a:off x="1200661" y="2051"/>
        <a:ext cx="5395401" cy="1039533"/>
      </dsp:txXfrm>
    </dsp:sp>
    <dsp:sp modelId="{62399C8C-CAA5-4DA2-A30D-3C13882B6DD0}">
      <dsp:nvSpPr>
        <dsp:cNvPr id="0" name=""/>
        <dsp:cNvSpPr/>
      </dsp:nvSpPr>
      <dsp:spPr>
        <a:xfrm>
          <a:off x="0" y="1301468"/>
          <a:ext cx="6596063" cy="1039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18714-895D-424C-B8C0-099FAC310A81}">
      <dsp:nvSpPr>
        <dsp:cNvPr id="0" name=""/>
        <dsp:cNvSpPr/>
      </dsp:nvSpPr>
      <dsp:spPr>
        <a:xfrm>
          <a:off x="314458" y="1535363"/>
          <a:ext cx="571743" cy="57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7B76F-164D-43EF-A1AB-B756B8294F74}">
      <dsp:nvSpPr>
        <dsp:cNvPr id="0" name=""/>
        <dsp:cNvSpPr/>
      </dsp:nvSpPr>
      <dsp:spPr>
        <a:xfrm>
          <a:off x="1200661" y="1301468"/>
          <a:ext cx="539540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Preparan bachillerato Internacional</a:t>
          </a:r>
          <a:endParaRPr lang="en-US" sz="2100" kern="1200"/>
        </a:p>
      </dsp:txBody>
      <dsp:txXfrm>
        <a:off x="1200661" y="1301468"/>
        <a:ext cx="5395401" cy="1039533"/>
      </dsp:txXfrm>
    </dsp:sp>
    <dsp:sp modelId="{906FEDD8-4DDE-4E48-897A-09265C913520}">
      <dsp:nvSpPr>
        <dsp:cNvPr id="0" name=""/>
        <dsp:cNvSpPr/>
      </dsp:nvSpPr>
      <dsp:spPr>
        <a:xfrm>
          <a:off x="0" y="2600885"/>
          <a:ext cx="6596063" cy="1039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B3541-04D3-4854-863D-A02FDBA3AD4B}">
      <dsp:nvSpPr>
        <dsp:cNvPr id="0" name=""/>
        <dsp:cNvSpPr/>
      </dsp:nvSpPr>
      <dsp:spPr>
        <a:xfrm>
          <a:off x="314458" y="2834780"/>
          <a:ext cx="571743" cy="57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546E0-8D80-4EBF-AEC0-197978A352FF}">
      <dsp:nvSpPr>
        <dsp:cNvPr id="0" name=""/>
        <dsp:cNvSpPr/>
      </dsp:nvSpPr>
      <dsp:spPr>
        <a:xfrm>
          <a:off x="1200661" y="2600885"/>
          <a:ext cx="539540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Curriculum es una mezcla del standard de américa pero también cogen asignaturas de otros sistemas.</a:t>
          </a:r>
          <a:endParaRPr lang="en-US" sz="2100" kern="1200"/>
        </a:p>
      </dsp:txBody>
      <dsp:txXfrm>
        <a:off x="1200661" y="2600885"/>
        <a:ext cx="5395401" cy="1039533"/>
      </dsp:txXfrm>
    </dsp:sp>
    <dsp:sp modelId="{1DCA60FB-433F-4E39-BAFC-FDC42168AC2A}">
      <dsp:nvSpPr>
        <dsp:cNvPr id="0" name=""/>
        <dsp:cNvSpPr/>
      </dsp:nvSpPr>
      <dsp:spPr>
        <a:xfrm>
          <a:off x="0" y="3900303"/>
          <a:ext cx="6596063" cy="1039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85382-D5A3-4390-853A-DD6AD21CEE25}">
      <dsp:nvSpPr>
        <dsp:cNvPr id="0" name=""/>
        <dsp:cNvSpPr/>
      </dsp:nvSpPr>
      <dsp:spPr>
        <a:xfrm>
          <a:off x="314458" y="4134198"/>
          <a:ext cx="571743" cy="571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35BAD-AD69-4447-89BF-3F47B474E9F2}">
      <dsp:nvSpPr>
        <dsp:cNvPr id="0" name=""/>
        <dsp:cNvSpPr/>
      </dsp:nvSpPr>
      <dsp:spPr>
        <a:xfrm>
          <a:off x="1200661" y="3900303"/>
          <a:ext cx="539540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Hay una especie de alianza entre las escuelas internacionales del este de Europa para colaborar en proyectos (CEESA)</a:t>
          </a:r>
          <a:endParaRPr lang="en-US" sz="2100" kern="1200"/>
        </a:p>
      </dsp:txBody>
      <dsp:txXfrm>
        <a:off x="1200661" y="3900303"/>
        <a:ext cx="5395401" cy="1039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93DC5-A04E-47D9-94F4-9EA23945E79C}">
      <dsp:nvSpPr>
        <dsp:cNvPr id="0" name=""/>
        <dsp:cNvSpPr/>
      </dsp:nvSpPr>
      <dsp:spPr>
        <a:xfrm>
          <a:off x="108104" y="0"/>
          <a:ext cx="5728447" cy="572844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77ED4-1EE7-4102-B8C1-98C7CDA0F832}">
      <dsp:nvSpPr>
        <dsp:cNvPr id="0" name=""/>
        <dsp:cNvSpPr/>
      </dsp:nvSpPr>
      <dsp:spPr>
        <a:xfrm>
          <a:off x="0" y="264672"/>
          <a:ext cx="3103090" cy="26261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Primaria, Secundaria, Bachillerato normal e Internacional</a:t>
          </a:r>
          <a:endParaRPr lang="en-US" sz="2600" kern="1200" dirty="0"/>
        </a:p>
      </dsp:txBody>
      <dsp:txXfrm>
        <a:off x="128199" y="392871"/>
        <a:ext cx="2846692" cy="2369779"/>
      </dsp:txXfrm>
    </dsp:sp>
    <dsp:sp modelId="{3AE4FDC2-FCEC-4B4C-B7E4-3F1A24F77044}">
      <dsp:nvSpPr>
        <dsp:cNvPr id="0" name=""/>
        <dsp:cNvSpPr/>
      </dsp:nvSpPr>
      <dsp:spPr>
        <a:xfrm>
          <a:off x="2946591" y="447912"/>
          <a:ext cx="2998065" cy="2384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Familias con alto poder adquisitivo. (Cónsules, empresarios, diplomáticos) </a:t>
          </a:r>
          <a:endParaRPr lang="en-US" sz="2600" kern="1200" dirty="0"/>
        </a:p>
      </dsp:txBody>
      <dsp:txXfrm>
        <a:off x="3063014" y="564335"/>
        <a:ext cx="2765219" cy="2152094"/>
      </dsp:txXfrm>
    </dsp:sp>
    <dsp:sp modelId="{46C41AC3-9080-4F49-9CCB-E884F523AE55}">
      <dsp:nvSpPr>
        <dsp:cNvPr id="0" name=""/>
        <dsp:cNvSpPr/>
      </dsp:nvSpPr>
      <dsp:spPr>
        <a:xfrm>
          <a:off x="0" y="2948451"/>
          <a:ext cx="3219128" cy="27799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Procedencia (más de 26 nacionalidades) Gran % con Inglés como idioma materno o que se hable en su entorno. </a:t>
          </a:r>
          <a:endParaRPr lang="en-US" sz="2500" kern="1200" dirty="0"/>
        </a:p>
      </dsp:txBody>
      <dsp:txXfrm>
        <a:off x="135708" y="3084159"/>
        <a:ext cx="2947712" cy="2508579"/>
      </dsp:txXfrm>
    </dsp:sp>
    <dsp:sp modelId="{BEA3BA4C-AAF4-4B5E-9E80-B36D48A10EE9}">
      <dsp:nvSpPr>
        <dsp:cNvPr id="0" name=""/>
        <dsp:cNvSpPr/>
      </dsp:nvSpPr>
      <dsp:spPr>
        <a:xfrm>
          <a:off x="3277684" y="2916772"/>
          <a:ext cx="2666972" cy="28116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Problemas de disciplina como en todos sitios</a:t>
          </a:r>
          <a:endParaRPr lang="en-US" sz="2500" kern="1200" dirty="0"/>
        </a:p>
      </dsp:txBody>
      <dsp:txXfrm>
        <a:off x="3407875" y="3046963"/>
        <a:ext cx="2406590" cy="2551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4EA92-0F48-4925-841E-86879B233BE7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9E782-E5EC-4335-BA24-6018F706D911}">
      <dsp:nvSpPr>
        <dsp:cNvPr id="0" name=""/>
        <dsp:cNvSpPr/>
      </dsp:nvSpPr>
      <dsp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Número: </a:t>
          </a:r>
          <a:endParaRPr lang="en-US" sz="3200" kern="1200"/>
        </a:p>
      </dsp:txBody>
      <dsp:txXfrm>
        <a:off x="0" y="600"/>
        <a:ext cx="5641974" cy="984009"/>
      </dsp:txXfrm>
    </dsp:sp>
    <dsp:sp modelId="{703ACB1C-46DD-46DA-8370-63BA1FB17CBC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D1AA9-0877-493B-8EF5-8968C5A0AF15}">
      <dsp:nvSpPr>
        <dsp:cNvPr id="0" name=""/>
        <dsp:cNvSpPr/>
      </dsp:nvSpPr>
      <dsp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Entrevistas y currículum.</a:t>
          </a:r>
          <a:endParaRPr lang="en-US" sz="3200" kern="1200"/>
        </a:p>
      </dsp:txBody>
      <dsp:txXfrm>
        <a:off x="0" y="984610"/>
        <a:ext cx="5641974" cy="984009"/>
      </dsp:txXfrm>
    </dsp:sp>
    <dsp:sp modelId="{B6EC792F-4AF1-44D7-9474-E254FAB3ACAA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FE8A7-1B88-4277-B46F-90519CBE1476}">
      <dsp:nvSpPr>
        <dsp:cNvPr id="0" name=""/>
        <dsp:cNvSpPr/>
      </dsp:nvSpPr>
      <dsp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Todas las nacionalidades.</a:t>
          </a:r>
          <a:endParaRPr lang="en-US" sz="3200" kern="1200"/>
        </a:p>
      </dsp:txBody>
      <dsp:txXfrm>
        <a:off x="0" y="1968620"/>
        <a:ext cx="5641974" cy="984009"/>
      </dsp:txXfrm>
    </dsp:sp>
    <dsp:sp modelId="{EBA96AC7-4A21-4AB6-BF1F-81AC8212D26E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E1DD3-D8BE-4946-A8C8-D536222E5801}">
      <dsp:nvSpPr>
        <dsp:cNvPr id="0" name=""/>
        <dsp:cNvSpPr/>
      </dsp:nvSpPr>
      <dsp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40 horas semanales en el centro.</a:t>
          </a:r>
          <a:endParaRPr lang="en-US" sz="3200" kern="1200"/>
        </a:p>
      </dsp:txBody>
      <dsp:txXfrm>
        <a:off x="0" y="2952629"/>
        <a:ext cx="5641974" cy="984009"/>
      </dsp:txXfrm>
    </dsp:sp>
    <dsp:sp modelId="{2BA57DBF-0C57-4345-BFA0-DB50D047B08A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7BE55-AE66-4B8D-BD1E-333EE79EA0C4}">
      <dsp:nvSpPr>
        <dsp:cNvPr id="0" name=""/>
        <dsp:cNvSpPr/>
      </dsp:nvSpPr>
      <dsp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Contratados por el Principal.</a:t>
          </a:r>
          <a:endParaRPr lang="en-US" sz="3200" kern="1200"/>
        </a:p>
      </dsp:txBody>
      <dsp:txXfrm>
        <a:off x="0" y="3936639"/>
        <a:ext cx="5641974" cy="984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FA4B2-9480-4BF4-86C0-50AA604024F3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CD753-1B16-4ECF-9103-2CFC7901F81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A5AF-AD16-4E47-813F-AAD345640A99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600" kern="1200"/>
            <a:t>Competiciones deportivas (CEESA)</a:t>
          </a:r>
          <a:endParaRPr lang="en-US" sz="2600" kern="1200"/>
        </a:p>
      </dsp:txBody>
      <dsp:txXfrm>
        <a:off x="54974" y="2798862"/>
        <a:ext cx="2868750" cy="720000"/>
      </dsp:txXfrm>
    </dsp:sp>
    <dsp:sp modelId="{FB8510DC-4A69-44FD-8E57-B6DFAFA7545E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D2250-FF4D-4D2B-9D48-0167E1D527BD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DE69A-6267-4CCF-BCFE-1C365F06C18C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600" kern="1200"/>
            <a:t>Concursos de coro</a:t>
          </a:r>
          <a:endParaRPr lang="en-US" sz="2600" kern="1200"/>
        </a:p>
      </dsp:txBody>
      <dsp:txXfrm>
        <a:off x="3425756" y="2798862"/>
        <a:ext cx="2868750" cy="720000"/>
      </dsp:txXfrm>
    </dsp:sp>
    <dsp:sp modelId="{7EC1874C-F3ED-4B4D-BF00-5F95288A945C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DAE72-4A56-456C-8595-B35E57735C61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F1154-623F-4500-A4BA-DDADA3C85E41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600" kern="1200"/>
            <a:t>Competiciones matemáticas</a:t>
          </a:r>
          <a:endParaRPr lang="en-US" sz="2600" kern="1200"/>
        </a:p>
      </dsp:txBody>
      <dsp:txXfrm>
        <a:off x="6796537" y="2798862"/>
        <a:ext cx="2868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36A95-7481-4E73-90FF-18D1E661CDAB}">
      <dsp:nvSpPr>
        <dsp:cNvPr id="0" name=""/>
        <dsp:cNvSpPr/>
      </dsp:nvSpPr>
      <dsp:spPr>
        <a:xfrm>
          <a:off x="511643" y="504443"/>
          <a:ext cx="1578375" cy="1578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BF35F-C0F2-4C82-B856-EAF9F6A8A772}">
      <dsp:nvSpPr>
        <dsp:cNvPr id="0" name=""/>
        <dsp:cNvSpPr/>
      </dsp:nvSpPr>
      <dsp:spPr>
        <a:xfrm>
          <a:off x="848018" y="840818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C883D-9538-4112-BDF6-1006DB07B047}">
      <dsp:nvSpPr>
        <dsp:cNvPr id="0" name=""/>
        <dsp:cNvSpPr/>
      </dsp:nvSpPr>
      <dsp:spPr>
        <a:xfrm>
          <a:off x="7081" y="2574443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 dirty="0"/>
            <a:t>Uso de las TIC</a:t>
          </a:r>
          <a:endParaRPr lang="en-US" sz="2800" kern="1200" dirty="0"/>
        </a:p>
      </dsp:txBody>
      <dsp:txXfrm>
        <a:off x="7081" y="2574443"/>
        <a:ext cx="2587500" cy="720000"/>
      </dsp:txXfrm>
    </dsp:sp>
    <dsp:sp modelId="{E7FFA48A-B70C-4C2C-8D7E-3FE376916BBC}">
      <dsp:nvSpPr>
        <dsp:cNvPr id="0" name=""/>
        <dsp:cNvSpPr/>
      </dsp:nvSpPr>
      <dsp:spPr>
        <a:xfrm>
          <a:off x="3551956" y="504443"/>
          <a:ext cx="1578375" cy="1578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DCB95-E142-4D45-8D58-F45180E558EF}">
      <dsp:nvSpPr>
        <dsp:cNvPr id="0" name=""/>
        <dsp:cNvSpPr/>
      </dsp:nvSpPr>
      <dsp:spPr>
        <a:xfrm>
          <a:off x="3888331" y="840818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3F8E3-2369-4022-9F1D-B355C4B030EB}">
      <dsp:nvSpPr>
        <dsp:cNvPr id="0" name=""/>
        <dsp:cNvSpPr/>
      </dsp:nvSpPr>
      <dsp:spPr>
        <a:xfrm>
          <a:off x="3047393" y="2574443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 dirty="0" err="1"/>
            <a:t>Enquiry</a:t>
          </a:r>
          <a:r>
            <a:rPr lang="es-ES" sz="2800" kern="1200" dirty="0"/>
            <a:t>- base </a:t>
          </a:r>
          <a:r>
            <a:rPr lang="es-ES" sz="2800" kern="1200" dirty="0" err="1"/>
            <a:t>learning</a:t>
          </a:r>
          <a:endParaRPr lang="en-US" sz="2800" kern="1200" dirty="0"/>
        </a:p>
      </dsp:txBody>
      <dsp:txXfrm>
        <a:off x="3047393" y="2574443"/>
        <a:ext cx="258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B87D-FFF9-4E90-B4A3-196F07DEE66E}">
      <dsp:nvSpPr>
        <dsp:cNvPr id="0" name=""/>
        <dsp:cNvSpPr/>
      </dsp:nvSpPr>
      <dsp:spPr>
        <a:xfrm>
          <a:off x="1938300" y="11044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E307B-8234-4001-95F0-A09B9932EDFF}">
      <dsp:nvSpPr>
        <dsp:cNvPr id="0" name=""/>
        <dsp:cNvSpPr/>
      </dsp:nvSpPr>
      <dsp:spPr>
        <a:xfrm>
          <a:off x="750300" y="2524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Dentro del aula (Entra un docente en todas las materias en las que puede y ayuda al alumnado a entender las tareas)</a:t>
          </a:r>
          <a:endParaRPr lang="en-US" sz="1700" kern="1200"/>
        </a:p>
      </dsp:txBody>
      <dsp:txXfrm>
        <a:off x="750300" y="2524686"/>
        <a:ext cx="4320000" cy="720000"/>
      </dsp:txXfrm>
    </dsp:sp>
    <dsp:sp modelId="{4026F7F9-0AA8-4685-990A-605E5427299A}">
      <dsp:nvSpPr>
        <dsp:cNvPr id="0" name=""/>
        <dsp:cNvSpPr/>
      </dsp:nvSpPr>
      <dsp:spPr>
        <a:xfrm>
          <a:off x="7014300" y="11044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5441E-19C2-40BA-B866-CF7C2D958390}">
      <dsp:nvSpPr>
        <dsp:cNvPr id="0" name=""/>
        <dsp:cNvSpPr/>
      </dsp:nvSpPr>
      <dsp:spPr>
        <a:xfrm>
          <a:off x="5826300" y="2524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Cuando el desfase es muy grande salen del aula para afianzar sus conocimientos en Inglés.</a:t>
          </a:r>
          <a:endParaRPr lang="en-US" sz="1700" kern="1200" dirty="0"/>
        </a:p>
      </dsp:txBody>
      <dsp:txXfrm>
        <a:off x="5826300" y="252468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709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244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690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243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928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01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277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745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989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313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272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291B17-9318-49DB-B28B-6E5994AE958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0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mapa.net/que-ver-en-cracovia-en-2-dia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konline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C96F1-28CE-4878-A369-11583E7D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Mi experiencia en </a:t>
            </a:r>
            <a:r>
              <a:rPr lang="es-ES" dirty="0" err="1">
                <a:solidFill>
                  <a:schemeClr val="tx1"/>
                </a:solidFill>
              </a:rPr>
              <a:t>cracovia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6679F-EEF0-424C-AFED-A95DBD8C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s-ES" sz="2000" dirty="0"/>
              <a:t>Octubre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A7ADA-132D-4CC4-8AFC-6D981FE8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2048078"/>
            <a:ext cx="7537685" cy="276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639263-4D7E-4364-B9E2-D15057EB35E4}"/>
              </a:ext>
            </a:extLst>
          </p:cNvPr>
          <p:cNvSpPr txBox="1"/>
          <p:nvPr/>
        </p:nvSpPr>
        <p:spPr>
          <a:xfrm>
            <a:off x="20" y="4809932"/>
            <a:ext cx="7537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www.sinmapa.net/que-ver-en-cracovia-en-2-dia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/3.0/"/>
              </a:rPr>
              <a:t>CC BY-NC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267695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4A2AA1-031F-4BA9-95EF-C02ABAD6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Isk school</a:t>
            </a:r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2FA0B9F0-847E-417E-8729-0375EEC5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39217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09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201C7-BF58-4673-A563-C2FD6EFC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</a:t>
            </a:r>
          </a:p>
        </p:txBody>
      </p:sp>
      <p:pic>
        <p:nvPicPr>
          <p:cNvPr id="5" name="Marcador de contenido 4" descr="Captura de pantalla de un mapa&#10;&#10;Descripción generada automáticamente">
            <a:extLst>
              <a:ext uri="{FF2B5EF4-FFF2-40B4-BE49-F238E27FC236}">
                <a16:creationId xmlns:a16="http://schemas.microsoft.com/office/drawing/2014/main" id="{561EEF11-C35E-4E85-9483-F1894924A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9028" r="18535" b="7407"/>
          <a:stretch/>
        </p:blipFill>
        <p:spPr>
          <a:xfrm>
            <a:off x="4114800" y="730550"/>
            <a:ext cx="7176897" cy="595600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8EEA14-372E-46CF-AEFA-A228D19545F6}"/>
              </a:ext>
            </a:extLst>
          </p:cNvPr>
          <p:cNvSpPr txBox="1"/>
          <p:nvPr/>
        </p:nvSpPr>
        <p:spPr>
          <a:xfrm>
            <a:off x="584475" y="2524125"/>
            <a:ext cx="3530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40 min de la cuidad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Rodeado de bosque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Casas grandes y vistosas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>
                <a:hlinkClick r:id="rId3"/>
              </a:rPr>
              <a:t>Página web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8818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A591D-6E19-4B16-9898-FA05B42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s-ES"/>
              <a:t>Tipo de escuela</a:t>
            </a:r>
            <a:endParaRPr lang="es-ES" dirty="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98FCBD7E-008E-4DD2-B09E-B201FBA48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84390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18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76573-2EB6-4B3F-9135-1DD7AA58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Tipo de alumnado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2A70D32-1461-431B-852F-C1CA50373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78616"/>
              </p:ext>
            </p:extLst>
          </p:nvPr>
        </p:nvGraphicFramePr>
        <p:xfrm>
          <a:off x="5603874" y="779929"/>
          <a:ext cx="5944657" cy="57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6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1FB543-4E1F-4228-AA4D-9BA2890B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profesores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3AAA85D-43B3-46ED-AF91-7E3BC1E16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0344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5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9F231-445F-4E36-AB28-891F73D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dirty="0"/>
              <a:t>Actividades internacionales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2B8205F-9680-4CBA-A01E-C411F55D8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42819"/>
              </p:ext>
            </p:extLst>
          </p:nvPr>
        </p:nvGraphicFramePr>
        <p:xfrm>
          <a:off x="1023938" y="1335024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7DE3187-AF0A-4165-BCAE-86E3CE7B2E25}"/>
              </a:ext>
            </a:extLst>
          </p:cNvPr>
          <p:cNvSpPr txBox="1"/>
          <p:nvPr/>
        </p:nvSpPr>
        <p:spPr>
          <a:xfrm>
            <a:off x="1781175" y="5357749"/>
            <a:ext cx="897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la mayoría no les interesa ni intercambios o Erasmus ya que tienen 2-4 viajes por trimestre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Sólo los profesores de idiomas están interesados en e-</a:t>
            </a:r>
            <a:r>
              <a:rPr lang="es-ES" dirty="0" err="1"/>
              <a:t>twinning</a:t>
            </a:r>
            <a:r>
              <a:rPr lang="es-ES" dirty="0"/>
              <a:t> o proyectos</a:t>
            </a:r>
          </a:p>
        </p:txBody>
      </p:sp>
    </p:spTree>
    <p:extLst>
      <p:ext uri="{BB962C8B-B14F-4D97-AF65-F5344CB8AC3E}">
        <p14:creationId xmlns:p14="http://schemas.microsoft.com/office/powerpoint/2010/main" val="421647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4B79D-3B04-4DE9-9AAD-8B746217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metodología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9C97C48-46A9-499F-A5FC-F0E5A99D8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67424"/>
              </p:ext>
            </p:extLst>
          </p:nvPr>
        </p:nvGraphicFramePr>
        <p:xfrm>
          <a:off x="5603875" y="954088"/>
          <a:ext cx="5641975" cy="379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976EDFA9-D729-4270-8CC8-DEB900F0CC29}"/>
              </a:ext>
            </a:extLst>
          </p:cNvPr>
          <p:cNvSpPr/>
          <p:nvPr/>
        </p:nvSpPr>
        <p:spPr>
          <a:xfrm>
            <a:off x="4791075" y="4752975"/>
            <a:ext cx="361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Materiales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Proyectos colaborativos </a:t>
            </a:r>
            <a:r>
              <a:rPr lang="es-ES" dirty="0" err="1"/>
              <a:t>via</a:t>
            </a:r>
            <a:r>
              <a:rPr lang="es-ES" dirty="0"/>
              <a:t> internet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Google </a:t>
            </a:r>
            <a:r>
              <a:rPr lang="es-ES" dirty="0" err="1"/>
              <a:t>classrooms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Cursos y exámenes obligatorios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A89F1B-81E7-4A99-9594-23E4E6A20FFD}"/>
              </a:ext>
            </a:extLst>
          </p:cNvPr>
          <p:cNvSpPr txBox="1"/>
          <p:nvPr/>
        </p:nvSpPr>
        <p:spPr>
          <a:xfrm>
            <a:off x="8782050" y="4752975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profesor es meramente el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alumnos son los que van creando la clase</a:t>
            </a:r>
          </a:p>
        </p:txBody>
      </p:sp>
    </p:spTree>
    <p:extLst>
      <p:ext uri="{BB962C8B-B14F-4D97-AF65-F5344CB8AC3E}">
        <p14:creationId xmlns:p14="http://schemas.microsoft.com/office/powerpoint/2010/main" val="407956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62DBE3-BCE2-46CE-9AEB-45C34E72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Apoyo a alumnado que no tiene el suficiente conocimiento del idioma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0AB09B8-E425-4548-8A34-54F086FD1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5820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227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306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Tw Cen MT</vt:lpstr>
      <vt:lpstr>Tw Cen MT Condensed</vt:lpstr>
      <vt:lpstr>Wingdings</vt:lpstr>
      <vt:lpstr>Wingdings 3</vt:lpstr>
      <vt:lpstr>Integral</vt:lpstr>
      <vt:lpstr>Mi experiencia en cracovia</vt:lpstr>
      <vt:lpstr>Isk school</vt:lpstr>
      <vt:lpstr>situación</vt:lpstr>
      <vt:lpstr>Tipo de escuela</vt:lpstr>
      <vt:lpstr>Tipo de alumnado</vt:lpstr>
      <vt:lpstr>profesores</vt:lpstr>
      <vt:lpstr>Actividades internacionales </vt:lpstr>
      <vt:lpstr>metodología</vt:lpstr>
      <vt:lpstr>Apoyo a alumnado que no tiene el suficiente conocimiento del idioma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experiencia en cracovia</dc:title>
  <dc:creator>usuario</dc:creator>
  <cp:lastModifiedBy>usuario</cp:lastModifiedBy>
  <cp:revision>2</cp:revision>
  <dcterms:created xsi:type="dcterms:W3CDTF">2019-12-11T14:07:20Z</dcterms:created>
  <dcterms:modified xsi:type="dcterms:W3CDTF">2019-12-12T09:24:18Z</dcterms:modified>
</cp:coreProperties>
</file>